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0.xml" ContentType="application/vnd.openxmlformats-officedocument.theme+xml"/>
  <Override PartName="/ppt/slideLayouts/slideLayout134.xml" ContentType="application/vnd.openxmlformats-officedocument.presentationml.slideLayout+xml"/>
  <Override PartName="/ppt/theme/theme11.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4"/>
    <p:sldMasterId id="2147483765" r:id="rId5"/>
    <p:sldMasterId id="2147483778" r:id="rId6"/>
    <p:sldMasterId id="2147483781" r:id="rId7"/>
    <p:sldMasterId id="2147483794" r:id="rId8"/>
    <p:sldMasterId id="2147483837" r:id="rId9"/>
    <p:sldMasterId id="2147483959" r:id="rId10"/>
    <p:sldMasterId id="2147484032" r:id="rId11"/>
    <p:sldMasterId id="2147484044" r:id="rId12"/>
    <p:sldMasterId id="2147484078" r:id="rId13"/>
    <p:sldMasterId id="2147484099" r:id="rId14"/>
    <p:sldMasterId id="2147484101" r:id="rId15"/>
  </p:sldMasterIdLst>
  <p:notesMasterIdLst>
    <p:notesMasterId r:id="rId69"/>
  </p:notesMasterIdLst>
  <p:handoutMasterIdLst>
    <p:handoutMasterId r:id="rId70"/>
  </p:handoutMasterIdLst>
  <p:sldIdLst>
    <p:sldId id="579" r:id="rId16"/>
    <p:sldId id="584" r:id="rId17"/>
    <p:sldId id="585" r:id="rId18"/>
    <p:sldId id="710" r:id="rId19"/>
    <p:sldId id="711" r:id="rId20"/>
    <p:sldId id="583" r:id="rId21"/>
    <p:sldId id="257" r:id="rId22"/>
    <p:sldId id="620" r:id="rId23"/>
    <p:sldId id="717" r:id="rId24"/>
    <p:sldId id="718" r:id="rId25"/>
    <p:sldId id="719" r:id="rId26"/>
    <p:sldId id="720" r:id="rId27"/>
    <p:sldId id="721" r:id="rId28"/>
    <p:sldId id="722" r:id="rId29"/>
    <p:sldId id="723" r:id="rId30"/>
    <p:sldId id="724" r:id="rId31"/>
    <p:sldId id="725" r:id="rId32"/>
    <p:sldId id="726" r:id="rId33"/>
    <p:sldId id="727" r:id="rId34"/>
    <p:sldId id="728" r:id="rId35"/>
    <p:sldId id="729" r:id="rId36"/>
    <p:sldId id="730" r:id="rId37"/>
    <p:sldId id="731" r:id="rId38"/>
    <p:sldId id="732" r:id="rId39"/>
    <p:sldId id="733" r:id="rId40"/>
    <p:sldId id="713" r:id="rId41"/>
    <p:sldId id="256" r:id="rId42"/>
    <p:sldId id="703" r:id="rId43"/>
    <p:sldId id="258" r:id="rId44"/>
    <p:sldId id="259" r:id="rId45"/>
    <p:sldId id="260" r:id="rId46"/>
    <p:sldId id="714" r:id="rId47"/>
    <p:sldId id="702" r:id="rId48"/>
    <p:sldId id="701" r:id="rId49"/>
    <p:sldId id="715" r:id="rId50"/>
    <p:sldId id="598" r:id="rId51"/>
    <p:sldId id="706" r:id="rId52"/>
    <p:sldId id="716" r:id="rId53"/>
    <p:sldId id="734" r:id="rId54"/>
    <p:sldId id="735" r:id="rId55"/>
    <p:sldId id="736" r:id="rId56"/>
    <p:sldId id="737" r:id="rId57"/>
    <p:sldId id="738" r:id="rId58"/>
    <p:sldId id="739" r:id="rId59"/>
    <p:sldId id="740" r:id="rId60"/>
    <p:sldId id="741" r:id="rId61"/>
    <p:sldId id="742" r:id="rId62"/>
    <p:sldId id="743" r:id="rId63"/>
    <p:sldId id="744" r:id="rId64"/>
    <p:sldId id="704" r:id="rId65"/>
    <p:sldId id="621" r:id="rId66"/>
    <p:sldId id="600" r:id="rId67"/>
    <p:sldId id="601" r:id="rId6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02" userDrawn="1">
          <p15:clr>
            <a:srgbClr val="A4A3A4"/>
          </p15:clr>
        </p15:guide>
        <p15:guide id="2" pos="24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49FA6"/>
    <a:srgbClr val="0F7A7F"/>
    <a:srgbClr val="190E01"/>
    <a:srgbClr val="BE9561"/>
    <a:srgbClr val="A07E57"/>
    <a:srgbClr val="6D3C7E"/>
    <a:srgbClr val="FD962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84985" autoAdjust="0"/>
  </p:normalViewPr>
  <p:slideViewPr>
    <p:cSldViewPr snapToGrid="0">
      <p:cViewPr varScale="1">
        <p:scale>
          <a:sx n="74" d="100"/>
          <a:sy n="74" d="100"/>
        </p:scale>
        <p:origin x="917" y="77"/>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302"/>
        <p:guide pos="24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 Type="http://schemas.openxmlformats.org/officeDocument/2006/relationships/slideMaster" Target="slideMasters/slideMaster4.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slide" Target="slides/slide46.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138165-DE76-4E93-AAF8-0A6964291209}" type="doc">
      <dgm:prSet loTypeId="urn:microsoft.com/office/officeart/2008/layout/PictureAccentList" loCatId="list" qsTypeId="urn:microsoft.com/office/officeart/2005/8/quickstyle/simple4" qsCatId="simple" csTypeId="urn:microsoft.com/office/officeart/2005/8/colors/accent3_2" csCatId="accent3" phldr="1"/>
      <dgm:spPr/>
      <dgm:t>
        <a:bodyPr/>
        <a:lstStyle/>
        <a:p>
          <a:endParaRPr lang="en-US"/>
        </a:p>
      </dgm:t>
    </dgm:pt>
    <dgm:pt modelId="{B2A5A1FF-C623-4426-A2B7-27E5BDC4FDCA}">
      <dgm:prSet phldrT="[Text]" custT="1"/>
      <dgm:spPr/>
      <dgm:t>
        <a:bodyPr/>
        <a:lstStyle/>
        <a:p>
          <a:r>
            <a:rPr lang="en-US" sz="3800" dirty="0">
              <a:latin typeface="Candara" panose="020E0502030303020204" pitchFamily="34" charset="0"/>
            </a:rPr>
            <a:t>Event Center Audio Options:</a:t>
          </a:r>
        </a:p>
      </dgm:t>
    </dgm:pt>
    <dgm:pt modelId="{6F2E211C-D600-4B11-BF6E-CD786360065E}" type="parTrans" cxnId="{3473EDDD-C7D8-40B1-A355-3FB6744FAF9A}">
      <dgm:prSet/>
      <dgm:spPr/>
      <dgm:t>
        <a:bodyPr/>
        <a:lstStyle/>
        <a:p>
          <a:endParaRPr lang="en-US">
            <a:latin typeface="Candara" panose="020E0502030303020204" pitchFamily="34" charset="0"/>
          </a:endParaRPr>
        </a:p>
      </dgm:t>
    </dgm:pt>
    <dgm:pt modelId="{4D14E8CF-42C9-4949-A391-4FD797D620BA}" type="sibTrans" cxnId="{3473EDDD-C7D8-40B1-A355-3FB6744FAF9A}">
      <dgm:prSet/>
      <dgm:spPr/>
      <dgm:t>
        <a:bodyPr/>
        <a:lstStyle/>
        <a:p>
          <a:endParaRPr lang="en-US">
            <a:latin typeface="Candara" panose="020E0502030303020204" pitchFamily="34" charset="0"/>
          </a:endParaRPr>
        </a:p>
      </dgm:t>
    </dgm:pt>
    <dgm:pt modelId="{F1FBF3A5-CC63-4D2D-A38E-FD7F18752A74}">
      <dgm:prSet phldrT="[Text]" custT="1"/>
      <dgm:spPr/>
      <dgm:t>
        <a:bodyPr/>
        <a:lstStyle/>
        <a:p>
          <a:pPr algn="l"/>
          <a:r>
            <a:rPr lang="en-US" sz="2400" dirty="0">
              <a:latin typeface="Candara" panose="020E0502030303020204" pitchFamily="34" charset="0"/>
            </a:rPr>
            <a:t>1. Audio may default to your </a:t>
          </a:r>
          <a:r>
            <a:rPr lang="en-US" sz="2400" b="0" dirty="0">
              <a:latin typeface="Candara" panose="020E0502030303020204" pitchFamily="34" charset="0"/>
            </a:rPr>
            <a:t>computer</a:t>
          </a:r>
          <a:r>
            <a:rPr lang="en-US" sz="2400" dirty="0">
              <a:latin typeface="Candara" panose="020E0502030303020204" pitchFamily="34" charset="0"/>
            </a:rPr>
            <a:t> speakers. </a:t>
          </a:r>
        </a:p>
      </dgm:t>
    </dgm:pt>
    <dgm:pt modelId="{CD74BF84-AF55-42C7-BBF7-FC242F3E1F07}" type="parTrans" cxnId="{13F4333D-72EA-4DDF-A6D0-E6280DBAEF6E}">
      <dgm:prSet/>
      <dgm:spPr/>
      <dgm:t>
        <a:bodyPr/>
        <a:lstStyle/>
        <a:p>
          <a:endParaRPr lang="en-US">
            <a:latin typeface="Candara" panose="020E0502030303020204" pitchFamily="34" charset="0"/>
          </a:endParaRPr>
        </a:p>
      </dgm:t>
    </dgm:pt>
    <dgm:pt modelId="{9FB6ADFE-548B-49E5-BDA2-B549623AF0E0}" type="sibTrans" cxnId="{13F4333D-72EA-4DDF-A6D0-E6280DBAEF6E}">
      <dgm:prSet/>
      <dgm:spPr/>
      <dgm:t>
        <a:bodyPr/>
        <a:lstStyle/>
        <a:p>
          <a:endParaRPr lang="en-US">
            <a:latin typeface="Candara" panose="020E0502030303020204" pitchFamily="34" charset="0"/>
          </a:endParaRPr>
        </a:p>
      </dgm:t>
    </dgm:pt>
    <dgm:pt modelId="{161871BA-81D9-4052-BC26-4A140AA4C14D}">
      <dgm:prSet phldrT="[Text]" custT="1"/>
      <dgm:spPr/>
      <dgm:t>
        <a:bodyPr/>
        <a:lstStyle/>
        <a:p>
          <a:pPr algn="l"/>
          <a:r>
            <a:rPr lang="en-US" sz="2400" dirty="0">
              <a:latin typeface="Candara" panose="020E0502030303020204" pitchFamily="34" charset="0"/>
            </a:rPr>
            <a:t>2. You can also call in via phone:</a:t>
          </a:r>
        </a:p>
        <a:p>
          <a:pPr algn="l"/>
          <a:r>
            <a:rPr lang="en-US" sz="2400" dirty="0">
              <a:latin typeface="Candara" panose="020E0502030303020204" pitchFamily="34" charset="0"/>
            </a:rPr>
            <a:t>Dial: </a:t>
          </a:r>
          <a:r>
            <a:rPr lang="en-US" sz="2400" b="1" dirty="0">
              <a:latin typeface="Candara" panose="020E0502030303020204" pitchFamily="34" charset="0"/>
            </a:rPr>
            <a:t>1-415-655-0002</a:t>
          </a:r>
          <a:r>
            <a:rPr lang="en-US" sz="2400" dirty="0">
              <a:latin typeface="Candara" panose="020E0502030303020204" pitchFamily="34" charset="0"/>
            </a:rPr>
            <a:t>  Meeting </a:t>
          </a:r>
          <a:r>
            <a:rPr lang="en-US" sz="2400" b="1" dirty="0">
              <a:latin typeface="Candara" panose="020E0502030303020204" pitchFamily="34" charset="0"/>
            </a:rPr>
            <a:t># 475 749 008 </a:t>
          </a:r>
          <a:r>
            <a:rPr lang="en-US" sz="2400" dirty="0">
              <a:latin typeface="Candara" panose="020E0502030303020204" pitchFamily="34" charset="0"/>
            </a:rPr>
            <a:t>+ enter participant ID</a:t>
          </a:r>
        </a:p>
      </dgm:t>
    </dgm:pt>
    <dgm:pt modelId="{8BB436E4-DD70-430B-B10E-F10BAD8D4FC8}" type="parTrans" cxnId="{90620FDD-2550-4B33-9DA6-C2F03139F5DD}">
      <dgm:prSet/>
      <dgm:spPr/>
      <dgm:t>
        <a:bodyPr/>
        <a:lstStyle/>
        <a:p>
          <a:endParaRPr lang="en-US">
            <a:latin typeface="Candara" panose="020E0502030303020204" pitchFamily="34" charset="0"/>
          </a:endParaRPr>
        </a:p>
      </dgm:t>
    </dgm:pt>
    <dgm:pt modelId="{9FEF1828-D4F8-442E-9A1E-9D39014F9678}" type="sibTrans" cxnId="{90620FDD-2550-4B33-9DA6-C2F03139F5DD}">
      <dgm:prSet/>
      <dgm:spPr/>
      <dgm:t>
        <a:bodyPr/>
        <a:lstStyle/>
        <a:p>
          <a:endParaRPr lang="en-US">
            <a:latin typeface="Candara" panose="020E0502030303020204" pitchFamily="34" charset="0"/>
          </a:endParaRPr>
        </a:p>
      </dgm:t>
    </dgm:pt>
    <dgm:pt modelId="{049E9F6C-3A80-48C9-A40C-41EA5382735F}" type="pres">
      <dgm:prSet presAssocID="{D1138165-DE76-4E93-AAF8-0A6964291209}" presName="layout" presStyleCnt="0">
        <dgm:presLayoutVars>
          <dgm:chMax/>
          <dgm:chPref/>
          <dgm:dir/>
          <dgm:animOne val="branch"/>
          <dgm:animLvl val="lvl"/>
          <dgm:resizeHandles/>
        </dgm:presLayoutVars>
      </dgm:prSet>
      <dgm:spPr/>
      <dgm:t>
        <a:bodyPr/>
        <a:lstStyle/>
        <a:p>
          <a:endParaRPr lang="en-US"/>
        </a:p>
      </dgm:t>
    </dgm:pt>
    <dgm:pt modelId="{1595FBF4-AE36-4DB6-ADBB-C116852B51D7}" type="pres">
      <dgm:prSet presAssocID="{B2A5A1FF-C623-4426-A2B7-27E5BDC4FDCA}" presName="root" presStyleCnt="0">
        <dgm:presLayoutVars>
          <dgm:chMax/>
          <dgm:chPref val="4"/>
        </dgm:presLayoutVars>
      </dgm:prSet>
      <dgm:spPr/>
    </dgm:pt>
    <dgm:pt modelId="{21EB3AB7-4F3F-4BD4-95C0-9FFD41CAE1BB}" type="pres">
      <dgm:prSet presAssocID="{B2A5A1FF-C623-4426-A2B7-27E5BDC4FDCA}" presName="rootComposite" presStyleCnt="0">
        <dgm:presLayoutVars/>
      </dgm:prSet>
      <dgm:spPr/>
    </dgm:pt>
    <dgm:pt modelId="{FF66A0C7-3417-4754-9577-DCFD05DF1198}" type="pres">
      <dgm:prSet presAssocID="{B2A5A1FF-C623-4426-A2B7-27E5BDC4FDCA}" presName="rootText" presStyleLbl="node0" presStyleIdx="0" presStyleCnt="1" custScaleY="84509">
        <dgm:presLayoutVars>
          <dgm:chMax/>
          <dgm:chPref val="4"/>
        </dgm:presLayoutVars>
      </dgm:prSet>
      <dgm:spPr/>
      <dgm:t>
        <a:bodyPr/>
        <a:lstStyle/>
        <a:p>
          <a:endParaRPr lang="en-US"/>
        </a:p>
      </dgm:t>
    </dgm:pt>
    <dgm:pt modelId="{BD4A9604-66BA-4286-A8C6-107B8ED94686}" type="pres">
      <dgm:prSet presAssocID="{B2A5A1FF-C623-4426-A2B7-27E5BDC4FDCA}" presName="childShape" presStyleCnt="0">
        <dgm:presLayoutVars>
          <dgm:chMax val="0"/>
          <dgm:chPref val="0"/>
        </dgm:presLayoutVars>
      </dgm:prSet>
      <dgm:spPr/>
    </dgm:pt>
    <dgm:pt modelId="{964DDB33-73D4-4AE6-8046-FA7F8A2A4944}" type="pres">
      <dgm:prSet presAssocID="{F1FBF3A5-CC63-4D2D-A38E-FD7F18752A74}" presName="childComposite" presStyleCnt="0">
        <dgm:presLayoutVars>
          <dgm:chMax val="0"/>
          <dgm:chPref val="0"/>
        </dgm:presLayoutVars>
      </dgm:prSet>
      <dgm:spPr/>
    </dgm:pt>
    <dgm:pt modelId="{132C65CF-4B8C-40E4-99DF-2FD988FC5C6B}" type="pres">
      <dgm:prSet presAssocID="{F1FBF3A5-CC63-4D2D-A38E-FD7F18752A74}" presName="Image" presStyleLbl="node1" presStyleIdx="0" presStyleCnt="2"/>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78D5B7CE-254A-4E10-A48F-655B685A6BB7}" type="pres">
      <dgm:prSet presAssocID="{F1FBF3A5-CC63-4D2D-A38E-FD7F18752A74}" presName="childText" presStyleLbl="lnNode1" presStyleIdx="0" presStyleCnt="2">
        <dgm:presLayoutVars>
          <dgm:chMax val="0"/>
          <dgm:chPref val="0"/>
          <dgm:bulletEnabled val="1"/>
        </dgm:presLayoutVars>
      </dgm:prSet>
      <dgm:spPr/>
      <dgm:t>
        <a:bodyPr/>
        <a:lstStyle/>
        <a:p>
          <a:endParaRPr lang="en-US"/>
        </a:p>
      </dgm:t>
    </dgm:pt>
    <dgm:pt modelId="{D56D792F-26F4-46C8-815E-7D7A431D7177}" type="pres">
      <dgm:prSet presAssocID="{161871BA-81D9-4052-BC26-4A140AA4C14D}" presName="childComposite" presStyleCnt="0">
        <dgm:presLayoutVars>
          <dgm:chMax val="0"/>
          <dgm:chPref val="0"/>
        </dgm:presLayoutVars>
      </dgm:prSet>
      <dgm:spPr/>
    </dgm:pt>
    <dgm:pt modelId="{1E532B75-5C1F-40FF-B816-7ECF4CB7E2D0}" type="pres">
      <dgm:prSet presAssocID="{161871BA-81D9-4052-BC26-4A140AA4C14D}" presName="Image" presStyleLbl="node1" presStyleIdx="1" presStyleCnt="2"/>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C8E5135-107B-4C80-9531-41B3D80DFB63}" type="pres">
      <dgm:prSet presAssocID="{161871BA-81D9-4052-BC26-4A140AA4C14D}" presName="childText" presStyleLbl="lnNode1" presStyleIdx="1" presStyleCnt="2" custScaleY="141120">
        <dgm:presLayoutVars>
          <dgm:chMax val="0"/>
          <dgm:chPref val="0"/>
          <dgm:bulletEnabled val="1"/>
        </dgm:presLayoutVars>
      </dgm:prSet>
      <dgm:spPr/>
      <dgm:t>
        <a:bodyPr/>
        <a:lstStyle/>
        <a:p>
          <a:endParaRPr lang="en-US"/>
        </a:p>
      </dgm:t>
    </dgm:pt>
  </dgm:ptLst>
  <dgm:cxnLst>
    <dgm:cxn modelId="{C17EFCA8-EF75-4771-A61B-BF516E6A8FD4}" type="presOf" srcId="{B2A5A1FF-C623-4426-A2B7-27E5BDC4FDCA}" destId="{FF66A0C7-3417-4754-9577-DCFD05DF1198}" srcOrd="0" destOrd="0" presId="urn:microsoft.com/office/officeart/2008/layout/PictureAccentList"/>
    <dgm:cxn modelId="{3473EDDD-C7D8-40B1-A355-3FB6744FAF9A}" srcId="{D1138165-DE76-4E93-AAF8-0A6964291209}" destId="{B2A5A1FF-C623-4426-A2B7-27E5BDC4FDCA}" srcOrd="0" destOrd="0" parTransId="{6F2E211C-D600-4B11-BF6E-CD786360065E}" sibTransId="{4D14E8CF-42C9-4949-A391-4FD797D620BA}"/>
    <dgm:cxn modelId="{13F4333D-72EA-4DDF-A6D0-E6280DBAEF6E}" srcId="{B2A5A1FF-C623-4426-A2B7-27E5BDC4FDCA}" destId="{F1FBF3A5-CC63-4D2D-A38E-FD7F18752A74}" srcOrd="0" destOrd="0" parTransId="{CD74BF84-AF55-42C7-BBF7-FC242F3E1F07}" sibTransId="{9FB6ADFE-548B-49E5-BDA2-B549623AF0E0}"/>
    <dgm:cxn modelId="{55636AF8-C852-419C-823B-E054F73E2B58}" type="presOf" srcId="{D1138165-DE76-4E93-AAF8-0A6964291209}" destId="{049E9F6C-3A80-48C9-A40C-41EA5382735F}" srcOrd="0" destOrd="0" presId="urn:microsoft.com/office/officeart/2008/layout/PictureAccentList"/>
    <dgm:cxn modelId="{9A22DC5F-AFEF-41FC-8D24-FACB88920863}" type="presOf" srcId="{161871BA-81D9-4052-BC26-4A140AA4C14D}" destId="{4C8E5135-107B-4C80-9531-41B3D80DFB63}" srcOrd="0" destOrd="0" presId="urn:microsoft.com/office/officeart/2008/layout/PictureAccentList"/>
    <dgm:cxn modelId="{90620FDD-2550-4B33-9DA6-C2F03139F5DD}" srcId="{B2A5A1FF-C623-4426-A2B7-27E5BDC4FDCA}" destId="{161871BA-81D9-4052-BC26-4A140AA4C14D}" srcOrd="1" destOrd="0" parTransId="{8BB436E4-DD70-430B-B10E-F10BAD8D4FC8}" sibTransId="{9FEF1828-D4F8-442E-9A1E-9D39014F9678}"/>
    <dgm:cxn modelId="{3F9D3031-F75F-4D04-BB38-4921210D710D}" type="presOf" srcId="{F1FBF3A5-CC63-4D2D-A38E-FD7F18752A74}" destId="{78D5B7CE-254A-4E10-A48F-655B685A6BB7}" srcOrd="0" destOrd="0" presId="urn:microsoft.com/office/officeart/2008/layout/PictureAccentList"/>
    <dgm:cxn modelId="{5D922128-F0E3-43C9-89F9-48F39204A031}" type="presParOf" srcId="{049E9F6C-3A80-48C9-A40C-41EA5382735F}" destId="{1595FBF4-AE36-4DB6-ADBB-C116852B51D7}" srcOrd="0" destOrd="0" presId="urn:microsoft.com/office/officeart/2008/layout/PictureAccentList"/>
    <dgm:cxn modelId="{1CABB947-94BE-4E83-B571-DFDD15F7F0ED}" type="presParOf" srcId="{1595FBF4-AE36-4DB6-ADBB-C116852B51D7}" destId="{21EB3AB7-4F3F-4BD4-95C0-9FFD41CAE1BB}" srcOrd="0" destOrd="0" presId="urn:microsoft.com/office/officeart/2008/layout/PictureAccentList"/>
    <dgm:cxn modelId="{62581B4D-A9C9-4296-9BCB-97FC6B75E829}" type="presParOf" srcId="{21EB3AB7-4F3F-4BD4-95C0-9FFD41CAE1BB}" destId="{FF66A0C7-3417-4754-9577-DCFD05DF1198}" srcOrd="0" destOrd="0" presId="urn:microsoft.com/office/officeart/2008/layout/PictureAccentList"/>
    <dgm:cxn modelId="{9DE833ED-4EC0-42FC-93BA-54E3D4B98DFB}" type="presParOf" srcId="{1595FBF4-AE36-4DB6-ADBB-C116852B51D7}" destId="{BD4A9604-66BA-4286-A8C6-107B8ED94686}" srcOrd="1" destOrd="0" presId="urn:microsoft.com/office/officeart/2008/layout/PictureAccentList"/>
    <dgm:cxn modelId="{FCD6E52B-276E-4350-930F-25FA75398378}" type="presParOf" srcId="{BD4A9604-66BA-4286-A8C6-107B8ED94686}" destId="{964DDB33-73D4-4AE6-8046-FA7F8A2A4944}" srcOrd="0" destOrd="0" presId="urn:microsoft.com/office/officeart/2008/layout/PictureAccentList"/>
    <dgm:cxn modelId="{CADBE3EC-6BDB-4DC3-A2A8-341D7FEC3A93}" type="presParOf" srcId="{964DDB33-73D4-4AE6-8046-FA7F8A2A4944}" destId="{132C65CF-4B8C-40E4-99DF-2FD988FC5C6B}" srcOrd="0" destOrd="0" presId="urn:microsoft.com/office/officeart/2008/layout/PictureAccentList"/>
    <dgm:cxn modelId="{8A0CCB2E-EA28-4E38-89F7-600486B70458}" type="presParOf" srcId="{964DDB33-73D4-4AE6-8046-FA7F8A2A4944}" destId="{78D5B7CE-254A-4E10-A48F-655B685A6BB7}" srcOrd="1" destOrd="0" presId="urn:microsoft.com/office/officeart/2008/layout/PictureAccentList"/>
    <dgm:cxn modelId="{8C33D9EB-BC48-44E3-A69E-981867688509}" type="presParOf" srcId="{BD4A9604-66BA-4286-A8C6-107B8ED94686}" destId="{D56D792F-26F4-46C8-815E-7D7A431D7177}" srcOrd="1" destOrd="0" presId="urn:microsoft.com/office/officeart/2008/layout/PictureAccentList"/>
    <dgm:cxn modelId="{330E02F0-CB49-4F88-9051-D5B51488723F}" type="presParOf" srcId="{D56D792F-26F4-46C8-815E-7D7A431D7177}" destId="{1E532B75-5C1F-40FF-B816-7ECF4CB7E2D0}" srcOrd="0" destOrd="0" presId="urn:microsoft.com/office/officeart/2008/layout/PictureAccentList"/>
    <dgm:cxn modelId="{A9CC6485-8081-45DC-A74B-403E2E4A5226}" type="presParOf" srcId="{D56D792F-26F4-46C8-815E-7D7A431D7177}" destId="{4C8E5135-107B-4C80-9531-41B3D80DFB63}"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138165-DE76-4E93-AAF8-0A6964291209}" type="doc">
      <dgm:prSet loTypeId="urn:microsoft.com/office/officeart/2008/layout/PictureAccentList" loCatId="list" qsTypeId="urn:microsoft.com/office/officeart/2005/8/quickstyle/simple4" qsCatId="simple" csTypeId="urn:microsoft.com/office/officeart/2005/8/colors/accent3_2" csCatId="accent3" phldr="1"/>
      <dgm:spPr/>
      <dgm:t>
        <a:bodyPr/>
        <a:lstStyle/>
        <a:p>
          <a:endParaRPr lang="en-US"/>
        </a:p>
      </dgm:t>
    </dgm:pt>
    <dgm:pt modelId="{B2A5A1FF-C623-4426-A2B7-27E5BDC4FDCA}">
      <dgm:prSet phldrT="[Text]" custT="1"/>
      <dgm:spPr/>
      <dgm:t>
        <a:bodyPr/>
        <a:lstStyle/>
        <a:p>
          <a:r>
            <a:rPr lang="en-US" sz="2400"/>
            <a:t>Trouble Hearing? Troubleshooting Audio Issues</a:t>
          </a:r>
        </a:p>
      </dgm:t>
    </dgm:pt>
    <dgm:pt modelId="{6F2E211C-D600-4B11-BF6E-CD786360065E}" type="parTrans" cxnId="{3473EDDD-C7D8-40B1-A355-3FB6744FAF9A}">
      <dgm:prSet/>
      <dgm:spPr/>
      <dgm:t>
        <a:bodyPr/>
        <a:lstStyle/>
        <a:p>
          <a:endParaRPr lang="en-US"/>
        </a:p>
      </dgm:t>
    </dgm:pt>
    <dgm:pt modelId="{4D14E8CF-42C9-4949-A391-4FD797D620BA}" type="sibTrans" cxnId="{3473EDDD-C7D8-40B1-A355-3FB6744FAF9A}">
      <dgm:prSet/>
      <dgm:spPr/>
      <dgm:t>
        <a:bodyPr/>
        <a:lstStyle/>
        <a:p>
          <a:endParaRPr lang="en-US"/>
        </a:p>
      </dgm:t>
    </dgm:pt>
    <dgm:pt modelId="{049E9F6C-3A80-48C9-A40C-41EA5382735F}" type="pres">
      <dgm:prSet presAssocID="{D1138165-DE76-4E93-AAF8-0A6964291209}" presName="layout" presStyleCnt="0">
        <dgm:presLayoutVars>
          <dgm:chMax/>
          <dgm:chPref/>
          <dgm:dir/>
          <dgm:animOne val="branch"/>
          <dgm:animLvl val="lvl"/>
          <dgm:resizeHandles/>
        </dgm:presLayoutVars>
      </dgm:prSet>
      <dgm:spPr/>
      <dgm:t>
        <a:bodyPr/>
        <a:lstStyle/>
        <a:p>
          <a:endParaRPr lang="en-US"/>
        </a:p>
      </dgm:t>
    </dgm:pt>
    <dgm:pt modelId="{1595FBF4-AE36-4DB6-ADBB-C116852B51D7}" type="pres">
      <dgm:prSet presAssocID="{B2A5A1FF-C623-4426-A2B7-27E5BDC4FDCA}" presName="root" presStyleCnt="0">
        <dgm:presLayoutVars>
          <dgm:chMax/>
          <dgm:chPref val="4"/>
        </dgm:presLayoutVars>
      </dgm:prSet>
      <dgm:spPr/>
    </dgm:pt>
    <dgm:pt modelId="{21EB3AB7-4F3F-4BD4-95C0-9FFD41CAE1BB}" type="pres">
      <dgm:prSet presAssocID="{B2A5A1FF-C623-4426-A2B7-27E5BDC4FDCA}" presName="rootComposite" presStyleCnt="0">
        <dgm:presLayoutVars/>
      </dgm:prSet>
      <dgm:spPr/>
    </dgm:pt>
    <dgm:pt modelId="{FF66A0C7-3417-4754-9577-DCFD05DF1198}" type="pres">
      <dgm:prSet presAssocID="{B2A5A1FF-C623-4426-A2B7-27E5BDC4FDCA}" presName="rootText" presStyleLbl="node0" presStyleIdx="0" presStyleCnt="1" custScaleY="84509" custLinFactNeighborY="-90348">
        <dgm:presLayoutVars>
          <dgm:chMax/>
          <dgm:chPref val="4"/>
        </dgm:presLayoutVars>
      </dgm:prSet>
      <dgm:spPr/>
      <dgm:t>
        <a:bodyPr/>
        <a:lstStyle/>
        <a:p>
          <a:endParaRPr lang="en-US"/>
        </a:p>
      </dgm:t>
    </dgm:pt>
    <dgm:pt modelId="{BD4A9604-66BA-4286-A8C6-107B8ED94686}" type="pres">
      <dgm:prSet presAssocID="{B2A5A1FF-C623-4426-A2B7-27E5BDC4FDCA}" presName="childShape" presStyleCnt="0">
        <dgm:presLayoutVars>
          <dgm:chMax val="0"/>
          <dgm:chPref val="0"/>
        </dgm:presLayoutVars>
      </dgm:prSet>
      <dgm:spPr/>
    </dgm:pt>
  </dgm:ptLst>
  <dgm:cxnLst>
    <dgm:cxn modelId="{204ED774-F267-4293-AFC4-63918B808045}" type="presOf" srcId="{D1138165-DE76-4E93-AAF8-0A6964291209}" destId="{049E9F6C-3A80-48C9-A40C-41EA5382735F}" srcOrd="0" destOrd="0" presId="urn:microsoft.com/office/officeart/2008/layout/PictureAccentList"/>
    <dgm:cxn modelId="{3473EDDD-C7D8-40B1-A355-3FB6744FAF9A}" srcId="{D1138165-DE76-4E93-AAF8-0A6964291209}" destId="{B2A5A1FF-C623-4426-A2B7-27E5BDC4FDCA}" srcOrd="0" destOrd="0" parTransId="{6F2E211C-D600-4B11-BF6E-CD786360065E}" sibTransId="{4D14E8CF-42C9-4949-A391-4FD797D620BA}"/>
    <dgm:cxn modelId="{98E5BFF0-141B-4DBF-85EB-0A6272E78558}" type="presOf" srcId="{B2A5A1FF-C623-4426-A2B7-27E5BDC4FDCA}" destId="{FF66A0C7-3417-4754-9577-DCFD05DF1198}" srcOrd="0" destOrd="0" presId="urn:microsoft.com/office/officeart/2008/layout/PictureAccentList"/>
    <dgm:cxn modelId="{FFC3BE66-2174-4D55-B69F-373EC675AC0F}" type="presParOf" srcId="{049E9F6C-3A80-48C9-A40C-41EA5382735F}" destId="{1595FBF4-AE36-4DB6-ADBB-C116852B51D7}" srcOrd="0" destOrd="0" presId="urn:microsoft.com/office/officeart/2008/layout/PictureAccentList"/>
    <dgm:cxn modelId="{338D7159-2B3A-443C-ACEC-1727A442C02D}" type="presParOf" srcId="{1595FBF4-AE36-4DB6-ADBB-C116852B51D7}" destId="{21EB3AB7-4F3F-4BD4-95C0-9FFD41CAE1BB}" srcOrd="0" destOrd="0" presId="urn:microsoft.com/office/officeart/2008/layout/PictureAccentList"/>
    <dgm:cxn modelId="{4C7A7245-03AF-4F88-BBA6-7DB230C5661D}" type="presParOf" srcId="{21EB3AB7-4F3F-4BD4-95C0-9FFD41CAE1BB}" destId="{FF66A0C7-3417-4754-9577-DCFD05DF1198}" srcOrd="0" destOrd="0" presId="urn:microsoft.com/office/officeart/2008/layout/PictureAccentList"/>
    <dgm:cxn modelId="{5DC41740-8A64-41A2-84D1-66BEF43C1569}" type="presParOf" srcId="{1595FBF4-AE36-4DB6-ADBB-C116852B51D7}" destId="{BD4A9604-66BA-4286-A8C6-107B8ED94686}"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138165-DE76-4E93-AAF8-0A6964291209}" type="doc">
      <dgm:prSet loTypeId="urn:microsoft.com/office/officeart/2008/layout/PictureAccentList" loCatId="list" qsTypeId="urn:microsoft.com/office/officeart/2005/8/quickstyle/simple4" qsCatId="simple" csTypeId="urn:microsoft.com/office/officeart/2005/8/colors/accent3_2" csCatId="accent3" phldr="1"/>
      <dgm:spPr/>
      <dgm:t>
        <a:bodyPr/>
        <a:lstStyle/>
        <a:p>
          <a:endParaRPr lang="en-US"/>
        </a:p>
      </dgm:t>
    </dgm:pt>
    <dgm:pt modelId="{B2A5A1FF-C623-4426-A2B7-27E5BDC4FDCA}">
      <dgm:prSet phldrT="[Text]" custT="1"/>
      <dgm:spPr/>
      <dgm:t>
        <a:bodyPr/>
        <a:lstStyle/>
        <a:p>
          <a:r>
            <a:rPr lang="en-US" sz="2400" dirty="0"/>
            <a:t>Activate Chat</a:t>
          </a:r>
        </a:p>
      </dgm:t>
    </dgm:pt>
    <dgm:pt modelId="{6F2E211C-D600-4B11-BF6E-CD786360065E}" type="parTrans" cxnId="{3473EDDD-C7D8-40B1-A355-3FB6744FAF9A}">
      <dgm:prSet/>
      <dgm:spPr/>
      <dgm:t>
        <a:bodyPr/>
        <a:lstStyle/>
        <a:p>
          <a:endParaRPr lang="en-US"/>
        </a:p>
      </dgm:t>
    </dgm:pt>
    <dgm:pt modelId="{4D14E8CF-42C9-4949-A391-4FD797D620BA}" type="sibTrans" cxnId="{3473EDDD-C7D8-40B1-A355-3FB6744FAF9A}">
      <dgm:prSet/>
      <dgm:spPr/>
      <dgm:t>
        <a:bodyPr/>
        <a:lstStyle/>
        <a:p>
          <a:endParaRPr lang="en-US"/>
        </a:p>
      </dgm:t>
    </dgm:pt>
    <dgm:pt modelId="{049E9F6C-3A80-48C9-A40C-41EA5382735F}" type="pres">
      <dgm:prSet presAssocID="{D1138165-DE76-4E93-AAF8-0A6964291209}" presName="layout" presStyleCnt="0">
        <dgm:presLayoutVars>
          <dgm:chMax/>
          <dgm:chPref/>
          <dgm:dir/>
          <dgm:animOne val="branch"/>
          <dgm:animLvl val="lvl"/>
          <dgm:resizeHandles/>
        </dgm:presLayoutVars>
      </dgm:prSet>
      <dgm:spPr/>
      <dgm:t>
        <a:bodyPr/>
        <a:lstStyle/>
        <a:p>
          <a:endParaRPr lang="en-US"/>
        </a:p>
      </dgm:t>
    </dgm:pt>
    <dgm:pt modelId="{1595FBF4-AE36-4DB6-ADBB-C116852B51D7}" type="pres">
      <dgm:prSet presAssocID="{B2A5A1FF-C623-4426-A2B7-27E5BDC4FDCA}" presName="root" presStyleCnt="0">
        <dgm:presLayoutVars>
          <dgm:chMax/>
          <dgm:chPref val="4"/>
        </dgm:presLayoutVars>
      </dgm:prSet>
      <dgm:spPr/>
    </dgm:pt>
    <dgm:pt modelId="{21EB3AB7-4F3F-4BD4-95C0-9FFD41CAE1BB}" type="pres">
      <dgm:prSet presAssocID="{B2A5A1FF-C623-4426-A2B7-27E5BDC4FDCA}" presName="rootComposite" presStyleCnt="0">
        <dgm:presLayoutVars/>
      </dgm:prSet>
      <dgm:spPr/>
    </dgm:pt>
    <dgm:pt modelId="{FF66A0C7-3417-4754-9577-DCFD05DF1198}" type="pres">
      <dgm:prSet presAssocID="{B2A5A1FF-C623-4426-A2B7-27E5BDC4FDCA}" presName="rootText" presStyleLbl="node0" presStyleIdx="0" presStyleCnt="1" custScaleY="84509" custLinFactNeighborX="0" custLinFactNeighborY="-48008">
        <dgm:presLayoutVars>
          <dgm:chMax/>
          <dgm:chPref val="4"/>
        </dgm:presLayoutVars>
      </dgm:prSet>
      <dgm:spPr/>
      <dgm:t>
        <a:bodyPr/>
        <a:lstStyle/>
        <a:p>
          <a:endParaRPr lang="en-US"/>
        </a:p>
      </dgm:t>
    </dgm:pt>
    <dgm:pt modelId="{BD4A9604-66BA-4286-A8C6-107B8ED94686}" type="pres">
      <dgm:prSet presAssocID="{B2A5A1FF-C623-4426-A2B7-27E5BDC4FDCA}" presName="childShape" presStyleCnt="0">
        <dgm:presLayoutVars>
          <dgm:chMax val="0"/>
          <dgm:chPref val="0"/>
        </dgm:presLayoutVars>
      </dgm:prSet>
      <dgm:spPr/>
    </dgm:pt>
  </dgm:ptLst>
  <dgm:cxnLst>
    <dgm:cxn modelId="{B9C7626E-55F6-4370-87C3-3FCA38DDEE89}" type="presOf" srcId="{B2A5A1FF-C623-4426-A2B7-27E5BDC4FDCA}" destId="{FF66A0C7-3417-4754-9577-DCFD05DF1198}" srcOrd="0" destOrd="0" presId="urn:microsoft.com/office/officeart/2008/layout/PictureAccentList"/>
    <dgm:cxn modelId="{3473EDDD-C7D8-40B1-A355-3FB6744FAF9A}" srcId="{D1138165-DE76-4E93-AAF8-0A6964291209}" destId="{B2A5A1FF-C623-4426-A2B7-27E5BDC4FDCA}" srcOrd="0" destOrd="0" parTransId="{6F2E211C-D600-4B11-BF6E-CD786360065E}" sibTransId="{4D14E8CF-42C9-4949-A391-4FD797D620BA}"/>
    <dgm:cxn modelId="{5940CE8A-E716-4DDA-BABC-C28E886C1616}" type="presOf" srcId="{D1138165-DE76-4E93-AAF8-0A6964291209}" destId="{049E9F6C-3A80-48C9-A40C-41EA5382735F}" srcOrd="0" destOrd="0" presId="urn:microsoft.com/office/officeart/2008/layout/PictureAccentList"/>
    <dgm:cxn modelId="{72543377-1405-47F3-B8BB-D1F446180A76}" type="presParOf" srcId="{049E9F6C-3A80-48C9-A40C-41EA5382735F}" destId="{1595FBF4-AE36-4DB6-ADBB-C116852B51D7}" srcOrd="0" destOrd="0" presId="urn:microsoft.com/office/officeart/2008/layout/PictureAccentList"/>
    <dgm:cxn modelId="{48477CE6-00E8-493D-8ADB-1B22F987129C}" type="presParOf" srcId="{1595FBF4-AE36-4DB6-ADBB-C116852B51D7}" destId="{21EB3AB7-4F3F-4BD4-95C0-9FFD41CAE1BB}" srcOrd="0" destOrd="0" presId="urn:microsoft.com/office/officeart/2008/layout/PictureAccentList"/>
    <dgm:cxn modelId="{9C74D0EC-79FA-4B10-BBE7-C1A99BED15EB}" type="presParOf" srcId="{21EB3AB7-4F3F-4BD4-95C0-9FFD41CAE1BB}" destId="{FF66A0C7-3417-4754-9577-DCFD05DF1198}" srcOrd="0" destOrd="0" presId="urn:microsoft.com/office/officeart/2008/layout/PictureAccentList"/>
    <dgm:cxn modelId="{68A1F44F-5829-480C-9EF9-A1A0DE82D753}" type="presParOf" srcId="{1595FBF4-AE36-4DB6-ADBB-C116852B51D7}" destId="{BD4A9604-66BA-4286-A8C6-107B8ED94686}"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6A0C7-3417-4754-9577-DCFD05DF1198}">
      <dsp:nvSpPr>
        <dsp:cNvPr id="0" name=""/>
        <dsp:cNvSpPr/>
      </dsp:nvSpPr>
      <dsp:spPr>
        <a:xfrm>
          <a:off x="0" y="143431"/>
          <a:ext cx="10971685" cy="54635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n-US" sz="3800" kern="1200" dirty="0">
              <a:latin typeface="Candara" panose="020E0502030303020204" pitchFamily="34" charset="0"/>
            </a:rPr>
            <a:t>Event Center Audio Options:</a:t>
          </a:r>
        </a:p>
      </dsp:txBody>
      <dsp:txXfrm>
        <a:off x="16002" y="159433"/>
        <a:ext cx="10939681" cy="514354"/>
      </dsp:txXfrm>
    </dsp:sp>
    <dsp:sp modelId="{132C65CF-4B8C-40E4-99DF-2FD988FC5C6B}">
      <dsp:nvSpPr>
        <dsp:cNvPr id="0" name=""/>
        <dsp:cNvSpPr/>
      </dsp:nvSpPr>
      <dsp:spPr>
        <a:xfrm>
          <a:off x="0" y="806160"/>
          <a:ext cx="646508" cy="646508"/>
        </a:xfrm>
        <a:prstGeom prst="roundRect">
          <a:avLst>
            <a:gd name="adj" fmla="val 1667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8D5B7CE-254A-4E10-A48F-655B685A6BB7}">
      <dsp:nvSpPr>
        <dsp:cNvPr id="0" name=""/>
        <dsp:cNvSpPr/>
      </dsp:nvSpPr>
      <dsp:spPr>
        <a:xfrm>
          <a:off x="685299" y="806160"/>
          <a:ext cx="10286385" cy="646508"/>
        </a:xfrm>
        <a:prstGeom prst="roundRect">
          <a:avLst>
            <a:gd name="adj" fmla="val 16670"/>
          </a:avLst>
        </a:prstGeom>
        <a:solidFill>
          <a:schemeClr val="accent3">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kern="1200" dirty="0">
              <a:latin typeface="Candara" panose="020E0502030303020204" pitchFamily="34" charset="0"/>
            </a:rPr>
            <a:t>1. Audio may default to your </a:t>
          </a:r>
          <a:r>
            <a:rPr lang="en-US" sz="2400" b="0" kern="1200" dirty="0">
              <a:latin typeface="Candara" panose="020E0502030303020204" pitchFamily="34" charset="0"/>
            </a:rPr>
            <a:t>computer</a:t>
          </a:r>
          <a:r>
            <a:rPr lang="en-US" sz="2400" kern="1200" dirty="0">
              <a:latin typeface="Candara" panose="020E0502030303020204" pitchFamily="34" charset="0"/>
            </a:rPr>
            <a:t> speakers. </a:t>
          </a:r>
        </a:p>
      </dsp:txBody>
      <dsp:txXfrm>
        <a:off x="716865" y="837726"/>
        <a:ext cx="10223253" cy="583376"/>
      </dsp:txXfrm>
    </dsp:sp>
    <dsp:sp modelId="{1E532B75-5C1F-40FF-B816-7ECF4CB7E2D0}">
      <dsp:nvSpPr>
        <dsp:cNvPr id="0" name=""/>
        <dsp:cNvSpPr/>
      </dsp:nvSpPr>
      <dsp:spPr>
        <a:xfrm>
          <a:off x="0" y="1663172"/>
          <a:ext cx="646508" cy="646508"/>
        </a:xfrm>
        <a:prstGeom prst="roundRect">
          <a:avLst>
            <a:gd name="adj" fmla="val 1667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C8E5135-107B-4C80-9531-41B3D80DFB63}">
      <dsp:nvSpPr>
        <dsp:cNvPr id="0" name=""/>
        <dsp:cNvSpPr/>
      </dsp:nvSpPr>
      <dsp:spPr>
        <a:xfrm>
          <a:off x="685299" y="1530250"/>
          <a:ext cx="10286385" cy="912353"/>
        </a:xfrm>
        <a:prstGeom prst="roundRect">
          <a:avLst>
            <a:gd name="adj" fmla="val 16670"/>
          </a:avLst>
        </a:prstGeom>
        <a:solidFill>
          <a:schemeClr val="accent3">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kern="1200" dirty="0">
              <a:latin typeface="Candara" panose="020E0502030303020204" pitchFamily="34" charset="0"/>
            </a:rPr>
            <a:t>2. You can also call in via phone:</a:t>
          </a:r>
        </a:p>
        <a:p>
          <a:pPr lvl="0" algn="l" defTabSz="1066800">
            <a:lnSpc>
              <a:spcPct val="90000"/>
            </a:lnSpc>
            <a:spcBef>
              <a:spcPct val="0"/>
            </a:spcBef>
            <a:spcAft>
              <a:spcPct val="35000"/>
            </a:spcAft>
          </a:pPr>
          <a:r>
            <a:rPr lang="en-US" sz="2400" kern="1200" dirty="0">
              <a:latin typeface="Candara" panose="020E0502030303020204" pitchFamily="34" charset="0"/>
            </a:rPr>
            <a:t>Dial: </a:t>
          </a:r>
          <a:r>
            <a:rPr lang="en-US" sz="2400" b="1" kern="1200" dirty="0">
              <a:latin typeface="Candara" panose="020E0502030303020204" pitchFamily="34" charset="0"/>
            </a:rPr>
            <a:t>1-415-655-0002</a:t>
          </a:r>
          <a:r>
            <a:rPr lang="en-US" sz="2400" kern="1200" dirty="0">
              <a:latin typeface="Candara" panose="020E0502030303020204" pitchFamily="34" charset="0"/>
            </a:rPr>
            <a:t>  Meeting </a:t>
          </a:r>
          <a:r>
            <a:rPr lang="en-US" sz="2400" b="1" kern="1200" dirty="0">
              <a:latin typeface="Candara" panose="020E0502030303020204" pitchFamily="34" charset="0"/>
            </a:rPr>
            <a:t># 475 749 008 </a:t>
          </a:r>
          <a:r>
            <a:rPr lang="en-US" sz="2400" kern="1200" dirty="0">
              <a:latin typeface="Candara" panose="020E0502030303020204" pitchFamily="34" charset="0"/>
            </a:rPr>
            <a:t>+ enter participant ID</a:t>
          </a:r>
        </a:p>
      </dsp:txBody>
      <dsp:txXfrm>
        <a:off x="729844" y="1574795"/>
        <a:ext cx="10197295" cy="8232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6A0C7-3417-4754-9577-DCFD05DF1198}">
      <dsp:nvSpPr>
        <dsp:cNvPr id="0" name=""/>
        <dsp:cNvSpPr/>
      </dsp:nvSpPr>
      <dsp:spPr>
        <a:xfrm>
          <a:off x="0" y="308734"/>
          <a:ext cx="8901481" cy="38711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a:t>Trouble Hearing? Troubleshooting Audio Issues</a:t>
          </a:r>
        </a:p>
      </dsp:txBody>
      <dsp:txXfrm>
        <a:off x="11338" y="320072"/>
        <a:ext cx="8878805" cy="3644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6A0C7-3417-4754-9577-DCFD05DF1198}">
      <dsp:nvSpPr>
        <dsp:cNvPr id="0" name=""/>
        <dsp:cNvSpPr/>
      </dsp:nvSpPr>
      <dsp:spPr>
        <a:xfrm>
          <a:off x="0" y="672225"/>
          <a:ext cx="8405963" cy="51768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a:t>Activate Chat</a:t>
          </a:r>
        </a:p>
      </dsp:txBody>
      <dsp:txXfrm>
        <a:off x="15162" y="687387"/>
        <a:ext cx="8375639" cy="487357"/>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6"/>
            <a:ext cx="3240360" cy="4897568"/>
          </a:xfrm>
          <a:prstGeom prst="rect">
            <a:avLst/>
          </a:prstGeom>
        </p:spPr>
        <p:txBody>
          <a:bodyPr vert="horz" lIns="202772" tIns="101386" rIns="202772" bIns="101386" rtlCol="0"/>
          <a:lstStyle>
            <a:lvl1pPr algn="l">
              <a:defRPr sz="2600"/>
            </a:lvl1pPr>
          </a:lstStyle>
          <a:p>
            <a:endParaRPr lang="en-US" dirty="0"/>
          </a:p>
        </p:txBody>
      </p:sp>
      <p:sp>
        <p:nvSpPr>
          <p:cNvPr id="3" name="Date Placeholder 2"/>
          <p:cNvSpPr>
            <a:spLocks noGrp="1"/>
          </p:cNvSpPr>
          <p:nvPr>
            <p:ph type="dt" sz="quarter" idx="1"/>
          </p:nvPr>
        </p:nvSpPr>
        <p:spPr>
          <a:xfrm>
            <a:off x="4235677" y="6"/>
            <a:ext cx="3240360" cy="4897568"/>
          </a:xfrm>
          <a:prstGeom prst="rect">
            <a:avLst/>
          </a:prstGeom>
        </p:spPr>
        <p:txBody>
          <a:bodyPr vert="horz" lIns="202772" tIns="101386" rIns="202772" bIns="101386" rtlCol="0"/>
          <a:lstStyle>
            <a:lvl1pPr algn="r">
              <a:defRPr sz="2600"/>
            </a:lvl1pPr>
          </a:lstStyle>
          <a:p>
            <a:fld id="{5B688CBC-2C98-470C-BFF3-DE31EBC09100}" type="datetimeFigureOut">
              <a:rPr lang="en-US" smtClean="0"/>
              <a:t>5/13/2020</a:t>
            </a:fld>
            <a:endParaRPr lang="en-US" dirty="0"/>
          </a:p>
        </p:txBody>
      </p:sp>
      <p:sp>
        <p:nvSpPr>
          <p:cNvPr id="4" name="Footer Placeholder 3"/>
          <p:cNvSpPr>
            <a:spLocks noGrp="1"/>
          </p:cNvSpPr>
          <p:nvPr>
            <p:ph type="ftr" sz="quarter" idx="2"/>
          </p:nvPr>
        </p:nvSpPr>
        <p:spPr>
          <a:xfrm>
            <a:off x="5" y="92714665"/>
            <a:ext cx="3240360" cy="4897557"/>
          </a:xfrm>
          <a:prstGeom prst="rect">
            <a:avLst/>
          </a:prstGeom>
        </p:spPr>
        <p:txBody>
          <a:bodyPr vert="horz" lIns="202772" tIns="101386" rIns="202772" bIns="101386" rtlCol="0" anchor="b"/>
          <a:lstStyle>
            <a:lvl1pPr algn="l">
              <a:defRPr sz="2600"/>
            </a:lvl1pPr>
          </a:lstStyle>
          <a:p>
            <a:endParaRPr lang="en-US" dirty="0"/>
          </a:p>
        </p:txBody>
      </p:sp>
      <p:sp>
        <p:nvSpPr>
          <p:cNvPr id="5" name="Slide Number Placeholder 4"/>
          <p:cNvSpPr>
            <a:spLocks noGrp="1"/>
          </p:cNvSpPr>
          <p:nvPr>
            <p:ph type="sldNum" sz="quarter" idx="3"/>
          </p:nvPr>
        </p:nvSpPr>
        <p:spPr>
          <a:xfrm>
            <a:off x="4235677" y="92714665"/>
            <a:ext cx="3240360" cy="4897557"/>
          </a:xfrm>
          <a:prstGeom prst="rect">
            <a:avLst/>
          </a:prstGeom>
        </p:spPr>
        <p:txBody>
          <a:bodyPr vert="horz" lIns="202772" tIns="101386" rIns="202772" bIns="101386" rtlCol="0" anchor="b"/>
          <a:lstStyle>
            <a:lvl1pPr algn="r">
              <a:defRPr sz="2600"/>
            </a:lvl1pPr>
          </a:lstStyle>
          <a:p>
            <a:fld id="{FA214216-0305-4047-B4D7-A18ED2FB08B0}" type="slidenum">
              <a:rPr lang="en-US" smtClean="0"/>
              <a:t>‹#›</a:t>
            </a:fld>
            <a:endParaRPr lang="en-US" dirty="0"/>
          </a:p>
        </p:txBody>
      </p:sp>
    </p:spTree>
    <p:extLst>
      <p:ext uri="{BB962C8B-B14F-4D97-AF65-F5344CB8AC3E}">
        <p14:creationId xmlns:p14="http://schemas.microsoft.com/office/powerpoint/2010/main" val="91765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6"/>
            <a:ext cx="3240360" cy="4897568"/>
          </a:xfrm>
          <a:prstGeom prst="rect">
            <a:avLst/>
          </a:prstGeom>
        </p:spPr>
        <p:txBody>
          <a:bodyPr vert="horz" lIns="202772" tIns="101386" rIns="202772" bIns="101386" rtlCol="0"/>
          <a:lstStyle>
            <a:lvl1pPr algn="l">
              <a:defRPr sz="2600"/>
            </a:lvl1pPr>
          </a:lstStyle>
          <a:p>
            <a:endParaRPr lang="en-US" dirty="0"/>
          </a:p>
        </p:txBody>
      </p:sp>
      <p:sp>
        <p:nvSpPr>
          <p:cNvPr id="3" name="Date Placeholder 2"/>
          <p:cNvSpPr>
            <a:spLocks noGrp="1"/>
          </p:cNvSpPr>
          <p:nvPr>
            <p:ph type="dt" idx="1"/>
          </p:nvPr>
        </p:nvSpPr>
        <p:spPr>
          <a:xfrm>
            <a:off x="4235677" y="6"/>
            <a:ext cx="3240360" cy="4897568"/>
          </a:xfrm>
          <a:prstGeom prst="rect">
            <a:avLst/>
          </a:prstGeom>
        </p:spPr>
        <p:txBody>
          <a:bodyPr vert="horz" lIns="202772" tIns="101386" rIns="202772" bIns="101386" rtlCol="0"/>
          <a:lstStyle>
            <a:lvl1pPr algn="r">
              <a:defRPr sz="2600"/>
            </a:lvl1pPr>
          </a:lstStyle>
          <a:p>
            <a:fld id="{42319333-2EBD-49D5-A125-C30390F87FFF}" type="datetimeFigureOut">
              <a:rPr lang="en-US" smtClean="0"/>
              <a:t>5/13/2020</a:t>
            </a:fld>
            <a:endParaRPr lang="en-US" dirty="0"/>
          </a:p>
        </p:txBody>
      </p:sp>
      <p:sp>
        <p:nvSpPr>
          <p:cNvPr id="4" name="Slide Image Placeholder 3"/>
          <p:cNvSpPr>
            <a:spLocks noGrp="1" noRot="1" noChangeAspect="1"/>
          </p:cNvSpPr>
          <p:nvPr>
            <p:ph type="sldImg" idx="2"/>
          </p:nvPr>
        </p:nvSpPr>
        <p:spPr>
          <a:xfrm>
            <a:off x="-25536525" y="12201525"/>
            <a:ext cx="58554938" cy="32937450"/>
          </a:xfrm>
          <a:prstGeom prst="rect">
            <a:avLst/>
          </a:prstGeom>
          <a:noFill/>
          <a:ln w="12700">
            <a:solidFill>
              <a:prstClr val="black"/>
            </a:solidFill>
          </a:ln>
        </p:spPr>
        <p:txBody>
          <a:bodyPr vert="horz" lIns="202772" tIns="101386" rIns="202772" bIns="101386" rtlCol="0" anchor="ctr"/>
          <a:lstStyle/>
          <a:p>
            <a:endParaRPr lang="en-US" dirty="0"/>
          </a:p>
        </p:txBody>
      </p:sp>
      <p:sp>
        <p:nvSpPr>
          <p:cNvPr id="5" name="Notes Placeholder 4"/>
          <p:cNvSpPr>
            <a:spLocks noGrp="1"/>
          </p:cNvSpPr>
          <p:nvPr>
            <p:ph type="body" sz="quarter" idx="3"/>
          </p:nvPr>
        </p:nvSpPr>
        <p:spPr>
          <a:xfrm>
            <a:off x="747777" y="46975872"/>
            <a:ext cx="5982208" cy="38434799"/>
          </a:xfrm>
          <a:prstGeom prst="rect">
            <a:avLst/>
          </a:prstGeom>
        </p:spPr>
        <p:txBody>
          <a:bodyPr vert="horz" lIns="202772" tIns="101386" rIns="202772" bIns="1013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92714665"/>
            <a:ext cx="3240360" cy="4897557"/>
          </a:xfrm>
          <a:prstGeom prst="rect">
            <a:avLst/>
          </a:prstGeom>
        </p:spPr>
        <p:txBody>
          <a:bodyPr vert="horz" lIns="202772" tIns="101386" rIns="202772" bIns="101386" rtlCol="0" anchor="b"/>
          <a:lstStyle>
            <a:lvl1pPr algn="l">
              <a:defRPr sz="2600"/>
            </a:lvl1pPr>
          </a:lstStyle>
          <a:p>
            <a:endParaRPr lang="en-US" dirty="0"/>
          </a:p>
        </p:txBody>
      </p:sp>
      <p:sp>
        <p:nvSpPr>
          <p:cNvPr id="7" name="Slide Number Placeholder 6"/>
          <p:cNvSpPr>
            <a:spLocks noGrp="1"/>
          </p:cNvSpPr>
          <p:nvPr>
            <p:ph type="sldNum" sz="quarter" idx="5"/>
          </p:nvPr>
        </p:nvSpPr>
        <p:spPr>
          <a:xfrm>
            <a:off x="4235677" y="92714665"/>
            <a:ext cx="3240360" cy="4897557"/>
          </a:xfrm>
          <a:prstGeom prst="rect">
            <a:avLst/>
          </a:prstGeom>
        </p:spPr>
        <p:txBody>
          <a:bodyPr vert="horz" lIns="202772" tIns="101386" rIns="202772" bIns="101386" rtlCol="0" anchor="b"/>
          <a:lstStyle>
            <a:lvl1pPr algn="r">
              <a:defRPr sz="2600"/>
            </a:lvl1pPr>
          </a:lstStyle>
          <a:p>
            <a:fld id="{D658E3D1-5C66-4971-B2C7-7731545053A8}" type="slidenum">
              <a:rPr lang="en-US" smtClean="0"/>
              <a:t>‹#›</a:t>
            </a:fld>
            <a:endParaRPr lang="en-US" dirty="0"/>
          </a:p>
        </p:txBody>
      </p:sp>
    </p:spTree>
    <p:extLst>
      <p:ext uri="{BB962C8B-B14F-4D97-AF65-F5344CB8AC3E}">
        <p14:creationId xmlns:p14="http://schemas.microsoft.com/office/powerpoint/2010/main" val="31230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FC37B6-5D96-4D17-AB3F-9F6F7EDA99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943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88F8D2-289B-AF40-8CB9-8E3739AA77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1782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88F8D2-289B-AF40-8CB9-8E3739AA77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4000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58E3D1-5C66-4971-B2C7-7731545053A8}" type="slidenum">
              <a:rPr lang="en-US" smtClean="0"/>
              <a:t>27</a:t>
            </a:fld>
            <a:endParaRPr lang="en-US" dirty="0"/>
          </a:p>
        </p:txBody>
      </p:sp>
    </p:spTree>
    <p:extLst>
      <p:ext uri="{BB962C8B-B14F-4D97-AF65-F5344CB8AC3E}">
        <p14:creationId xmlns:p14="http://schemas.microsoft.com/office/powerpoint/2010/main" val="1728383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8E3D1-5C66-4971-B2C7-7731545053A8}" type="slidenum">
              <a:rPr lang="en-US" smtClean="0"/>
              <a:t>36</a:t>
            </a:fld>
            <a:endParaRPr lang="en-US" dirty="0"/>
          </a:p>
        </p:txBody>
      </p:sp>
    </p:spTree>
    <p:extLst>
      <p:ext uri="{BB962C8B-B14F-4D97-AF65-F5344CB8AC3E}">
        <p14:creationId xmlns:p14="http://schemas.microsoft.com/office/powerpoint/2010/main" val="2452144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8E3D1-5C66-4971-B2C7-7731545053A8}" type="slidenum">
              <a:rPr lang="en-US" smtClean="0"/>
              <a:t>37</a:t>
            </a:fld>
            <a:endParaRPr lang="en-US" dirty="0"/>
          </a:p>
        </p:txBody>
      </p:sp>
    </p:spTree>
    <p:extLst>
      <p:ext uri="{BB962C8B-B14F-4D97-AF65-F5344CB8AC3E}">
        <p14:creationId xmlns:p14="http://schemas.microsoft.com/office/powerpoint/2010/main" val="2006416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1351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6299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1783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coronavirus crisis has been incredibly disruptive for many California families and put parents’ and young children’s well-being at risk.</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CA41C57-132D-0046-BE39-5AC9B274E47A}"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19486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6680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58E3D1-5C66-4971-B2C7-7731545053A8}" type="slidenum">
              <a:rPr lang="en-US" smtClean="0"/>
              <a:t>2</a:t>
            </a:fld>
            <a:endParaRPr lang="en-US" dirty="0"/>
          </a:p>
        </p:txBody>
      </p:sp>
    </p:spTree>
    <p:extLst>
      <p:ext uri="{BB962C8B-B14F-4D97-AF65-F5344CB8AC3E}">
        <p14:creationId xmlns:p14="http://schemas.microsoft.com/office/powerpoint/2010/main" val="2237964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0058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1938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7125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It’s time to think of our parents as more than just valued partners in their child, but co-educators.  And as we think about the needs of students, also think about the needs of their parents.  Find out what supports they need to provide distance learning at home.  Survey them to find out.  Provide your parents with How-To videos giving them the basics of instruction in various subject areas.</a:t>
            </a:r>
            <a:endParaRPr/>
          </a:p>
        </p:txBody>
      </p:sp>
      <p:sp>
        <p:nvSpPr>
          <p:cNvPr id="267" name="Google Shape;267;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3491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99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58E3D1-5C66-4971-B2C7-7731545053A8}" type="slidenum">
              <a:rPr lang="en-US" smtClean="0"/>
              <a:t>50</a:t>
            </a:fld>
            <a:endParaRPr lang="en-US" dirty="0"/>
          </a:p>
        </p:txBody>
      </p:sp>
    </p:spTree>
    <p:extLst>
      <p:ext uri="{BB962C8B-B14F-4D97-AF65-F5344CB8AC3E}">
        <p14:creationId xmlns:p14="http://schemas.microsoft.com/office/powerpoint/2010/main" val="2586798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58E3D1-5C66-4971-B2C7-7731545053A8}" type="slidenum">
              <a:rPr lang="en-US" smtClean="0"/>
              <a:t>51</a:t>
            </a:fld>
            <a:endParaRPr lang="en-US" dirty="0"/>
          </a:p>
        </p:txBody>
      </p:sp>
    </p:spTree>
    <p:extLst>
      <p:ext uri="{BB962C8B-B14F-4D97-AF65-F5344CB8AC3E}">
        <p14:creationId xmlns:p14="http://schemas.microsoft.com/office/powerpoint/2010/main" val="3236936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https://forms.office.com/Pages/ResponsePage.aspx?id=vK2HCzLQsEqPub8P6GjWcn8dSKZUALFNpAFSHUmtrvBUMElIRURSNTNRQkYxT01BUVU1ODRaMlowSC4u </a:t>
            </a:r>
            <a:endParaRPr lang="en-US" dirty="0"/>
          </a:p>
        </p:txBody>
      </p:sp>
      <p:sp>
        <p:nvSpPr>
          <p:cNvPr id="4" name="Slide Number Placeholder 3"/>
          <p:cNvSpPr>
            <a:spLocks noGrp="1"/>
          </p:cNvSpPr>
          <p:nvPr>
            <p:ph type="sldNum" sz="quarter" idx="10"/>
          </p:nvPr>
        </p:nvSpPr>
        <p:spPr/>
        <p:txBody>
          <a:bodyPr/>
          <a:lstStyle/>
          <a:p>
            <a:fld id="{D658E3D1-5C66-4971-B2C7-7731545053A8}" type="slidenum">
              <a:rPr lang="en-US" smtClean="0"/>
              <a:t>52</a:t>
            </a:fld>
            <a:endParaRPr lang="en-US" dirty="0"/>
          </a:p>
        </p:txBody>
      </p:sp>
    </p:spTree>
    <p:extLst>
      <p:ext uri="{BB962C8B-B14F-4D97-AF65-F5344CB8AC3E}">
        <p14:creationId xmlns:p14="http://schemas.microsoft.com/office/powerpoint/2010/main" val="3675790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8E3D1-5C66-4971-B2C7-7731545053A8}" type="slidenum">
              <a:rPr kumimoji="0" lang="en-US" sz="2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262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8E3D1-5C66-4971-B2C7-7731545053A8}" type="slidenum">
              <a:rPr lang="en-US" smtClean="0"/>
              <a:t>3</a:t>
            </a:fld>
            <a:endParaRPr lang="en-US" dirty="0"/>
          </a:p>
        </p:txBody>
      </p:sp>
    </p:spTree>
    <p:extLst>
      <p:ext uri="{BB962C8B-B14F-4D97-AF65-F5344CB8AC3E}">
        <p14:creationId xmlns:p14="http://schemas.microsoft.com/office/powerpoint/2010/main" val="2736985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58738"/>
            <a:ext cx="4127500" cy="2320925"/>
          </a:xfrm>
        </p:spPr>
      </p:sp>
      <p:sp>
        <p:nvSpPr>
          <p:cNvPr id="3" name="Notes Placeholder 2"/>
          <p:cNvSpPr>
            <a:spLocks noGrp="1"/>
          </p:cNvSpPr>
          <p:nvPr>
            <p:ph type="body" idx="1"/>
          </p:nvPr>
        </p:nvSpPr>
        <p:spPr/>
        <p:txBody>
          <a:bodyPr/>
          <a:lstStyle/>
          <a:p>
            <a:r>
              <a:rPr lang="en-US"/>
              <a:t>Emma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FC37B6-5D96-4D17-AB3F-9F6F7EDA99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443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58738"/>
            <a:ext cx="4127500" cy="2320925"/>
          </a:xfrm>
        </p:spPr>
      </p:sp>
      <p:sp>
        <p:nvSpPr>
          <p:cNvPr id="3" name="Notes Placeholder 2"/>
          <p:cNvSpPr>
            <a:spLocks noGrp="1"/>
          </p:cNvSpPr>
          <p:nvPr>
            <p:ph type="body" idx="1"/>
          </p:nvPr>
        </p:nvSpPr>
        <p:spPr/>
        <p:txBody>
          <a:bodyPr/>
          <a:lstStyle/>
          <a:p>
            <a:r>
              <a:rPr lang="en-US"/>
              <a:t>Emma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FC37B6-5D96-4D17-AB3F-9F6F7EDA99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271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Technology</a:t>
            </a:r>
            <a:r>
              <a:rPr lang="en-US" sz="1000" baseline="0" dirty="0"/>
              <a:t> Host runs poll. Facilitators discuss/comment on results. </a:t>
            </a:r>
          </a:p>
          <a:p>
            <a:r>
              <a:rPr lang="en-US" sz="1000" baseline="0" dirty="0"/>
              <a:t>Let’s take a poll.</a:t>
            </a:r>
          </a:p>
          <a:p>
            <a:endParaRPr lang="en-US" sz="1000"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F9F17-BD84-4D56-A3DF-1E59C5A370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578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8E3D1-5C66-4971-B2C7-7731545053A8}" type="slidenum">
              <a:rPr kumimoji="0" lang="en-US" sz="2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364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58E3D1-5C66-4971-B2C7-7731545053A8}" type="slidenum">
              <a:rPr lang="en-US" smtClean="0"/>
              <a:t>8</a:t>
            </a:fld>
            <a:endParaRPr lang="en-US" dirty="0"/>
          </a:p>
        </p:txBody>
      </p:sp>
    </p:spTree>
    <p:extLst>
      <p:ext uri="{BB962C8B-B14F-4D97-AF65-F5344CB8AC3E}">
        <p14:creationId xmlns:p14="http://schemas.microsoft.com/office/powerpoint/2010/main" val="1013980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88F8D2-289B-AF40-8CB9-8E3739AA77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8068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6.xml"/><Relationship Id="rId1" Type="http://schemas.openxmlformats.org/officeDocument/2006/relationships/tags" Target="../tags/tag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6.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CFFC02-8344-4C6C-81D2-CF38E160EF67}" type="datetime1">
              <a:rPr lang="en-US" smtClean="0">
                <a:solidFill>
                  <a:prstClr val="black">
                    <a:tint val="75000"/>
                  </a:prstClr>
                </a:solidFill>
              </a:rPr>
              <a:t>5/13/2020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3CD08E-09EB-4867-B243-2F7FD48A49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6177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2DCA5-1080-401D-9A9D-68780E7B8096}" type="datetime1">
              <a:rPr lang="en-US" smtClean="0">
                <a:solidFill>
                  <a:prstClr val="black">
                    <a:tint val="75000"/>
                  </a:prstClr>
                </a:solidFill>
              </a:rPr>
              <a:t>5/13/2020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3CD08E-09EB-4867-B243-2F7FD48A49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39143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Discussion slide green">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8"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9334678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Discussion slide purple">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8"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307229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Questions">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6999" y="-1361250"/>
            <a:ext cx="8073353" cy="8073353"/>
          </a:xfrm>
          <a:prstGeom prst="rect">
            <a:avLst/>
          </a:prstGeom>
        </p:spPr>
      </p:pic>
    </p:spTree>
    <p:extLst>
      <p:ext uri="{BB962C8B-B14F-4D97-AF65-F5344CB8AC3E}">
        <p14:creationId xmlns:p14="http://schemas.microsoft.com/office/powerpoint/2010/main" val="2298901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2_Questions">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63930" y="-1361250"/>
            <a:ext cx="8073353" cy="8073353"/>
          </a:xfrm>
          <a:prstGeom prst="rect">
            <a:avLst/>
          </a:prstGeom>
        </p:spPr>
      </p:pic>
    </p:spTree>
    <p:extLst>
      <p:ext uri="{BB962C8B-B14F-4D97-AF65-F5344CB8AC3E}">
        <p14:creationId xmlns:p14="http://schemas.microsoft.com/office/powerpoint/2010/main" val="41117663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1_Questions">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6281" y="-1351878"/>
            <a:ext cx="8073353" cy="8073353"/>
          </a:xfrm>
          <a:prstGeom prst="rect">
            <a:avLst/>
          </a:prstGeom>
        </p:spPr>
      </p:pic>
    </p:spTree>
    <p:extLst>
      <p:ext uri="{BB962C8B-B14F-4D97-AF65-F5344CB8AC3E}">
        <p14:creationId xmlns:p14="http://schemas.microsoft.com/office/powerpoint/2010/main" val="12241322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Evaluation">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7369572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1_Evaluation">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33018430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2_Evaluation">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14783821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hank you">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Visit </a:t>
            </a:r>
            <a:r>
              <a:rPr kumimoji="0" lang="en-US" sz="2400" b="1" i="0" u="none" strike="noStrike" kern="1200" cap="none" spc="0" normalizeH="0" baseline="0" noProof="0">
                <a:ln>
                  <a:noFill/>
                </a:ln>
                <a:solidFill>
                  <a:srgbClr val="F2F2F2"/>
                </a:solidFill>
                <a:effectLst/>
                <a:uLnTx/>
                <a:uFillTx/>
                <a:latin typeface="Calibri"/>
                <a:ea typeface="+mn-ea"/>
                <a:cs typeface="+mn-cs"/>
              </a:rPr>
              <a:t>www.csh.org/training </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22730" y="735516"/>
            <a:ext cx="4816938" cy="4897066"/>
          </a:xfrm>
          <a:prstGeom prst="rect">
            <a:avLst/>
          </a:prstGeom>
        </p:spPr>
      </p:pic>
    </p:spTree>
    <p:extLst>
      <p:ext uri="{BB962C8B-B14F-4D97-AF65-F5344CB8AC3E}">
        <p14:creationId xmlns:p14="http://schemas.microsoft.com/office/powerpoint/2010/main" val="25089568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1_Thank you">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Visit </a:t>
            </a:r>
            <a:r>
              <a:rPr kumimoji="0" lang="en-US" sz="2400" b="1" i="0" u="none" strike="noStrike" kern="1200" cap="none" spc="0" normalizeH="0" baseline="0" noProof="0">
                <a:ln>
                  <a:noFill/>
                </a:ln>
                <a:solidFill>
                  <a:srgbClr val="F2F2F2"/>
                </a:solidFill>
                <a:effectLst/>
                <a:uLnTx/>
                <a:uFillTx/>
                <a:latin typeface="Calibri"/>
                <a:ea typeface="+mn-ea"/>
                <a:cs typeface="+mn-cs"/>
              </a:rPr>
              <a:t>www.csh.org/training </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49869" y="695038"/>
            <a:ext cx="4742576" cy="4897066"/>
          </a:xfrm>
          <a:prstGeom prst="rect">
            <a:avLst/>
          </a:prstGeom>
        </p:spPr>
      </p:pic>
    </p:spTree>
    <p:extLst>
      <p:ext uri="{BB962C8B-B14F-4D97-AF65-F5344CB8AC3E}">
        <p14:creationId xmlns:p14="http://schemas.microsoft.com/office/powerpoint/2010/main" val="168375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142541-8564-4A05-B410-B8D65CBA4A84}" type="datetime1">
              <a:rPr lang="en-US" smtClean="0">
                <a:solidFill>
                  <a:prstClr val="black">
                    <a:tint val="75000"/>
                  </a:prstClr>
                </a:solidFill>
              </a:rPr>
              <a:t>5/13/2020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3CD08E-09EB-4867-B243-2F7FD48A49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39466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2_Thank you">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Visit </a:t>
            </a:r>
            <a:r>
              <a:rPr kumimoji="0" lang="en-US" sz="2400" b="1" i="0" u="none" strike="noStrike" kern="1200" cap="none" spc="0" normalizeH="0" baseline="0" noProof="0">
                <a:ln>
                  <a:noFill/>
                </a:ln>
                <a:solidFill>
                  <a:srgbClr val="F2F2F2"/>
                </a:solidFill>
                <a:effectLst/>
                <a:uLnTx/>
                <a:uFillTx/>
                <a:latin typeface="Calibri"/>
                <a:ea typeface="+mn-ea"/>
                <a:cs typeface="+mn-cs"/>
              </a:rPr>
              <a:t>www.csh.org/training </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728" y="735516"/>
            <a:ext cx="4894976" cy="4897066"/>
          </a:xfrm>
          <a:prstGeom prst="rect">
            <a:avLst/>
          </a:prstGeom>
        </p:spPr>
      </p:pic>
    </p:spTree>
    <p:extLst>
      <p:ext uri="{BB962C8B-B14F-4D97-AF65-F5344CB8AC3E}">
        <p14:creationId xmlns:p14="http://schemas.microsoft.com/office/powerpoint/2010/main" val="25738668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9192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230" y="506205"/>
            <a:ext cx="7121455" cy="566531"/>
          </a:xfrm>
        </p:spPr>
        <p:txBody>
          <a:bodyPr anchor="b"/>
          <a:lstStyle>
            <a:lvl1pPr>
              <a:defRPr sz="3200" b="1" i="0" baseline="0"/>
            </a:lvl1pPr>
          </a:lstStyle>
          <a:p>
            <a:r>
              <a:rPr lang="en-US"/>
              <a:t>IMAGE AND TEXT</a:t>
            </a:r>
          </a:p>
        </p:txBody>
      </p:sp>
      <p:sp>
        <p:nvSpPr>
          <p:cNvPr id="3" name="Picture Placeholder 2"/>
          <p:cNvSpPr>
            <a:spLocks noGrp="1"/>
          </p:cNvSpPr>
          <p:nvPr>
            <p:ph type="pic" idx="1"/>
          </p:nvPr>
        </p:nvSpPr>
        <p:spPr>
          <a:xfrm>
            <a:off x="0" y="1552437"/>
            <a:ext cx="6172200" cy="384451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 Placeholder 10"/>
          <p:cNvSpPr>
            <a:spLocks noGrp="1"/>
          </p:cNvSpPr>
          <p:nvPr>
            <p:ph type="body" sz="quarter" idx="19" hasCustomPrompt="1"/>
          </p:nvPr>
        </p:nvSpPr>
        <p:spPr>
          <a:xfrm>
            <a:off x="6503893" y="1552437"/>
            <a:ext cx="5212978" cy="1432810"/>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
                <a:schemeClr val="accent6"/>
              </a:buClr>
              <a:buSzPct val="110000"/>
              <a:buFont typeface="Calibri" panose="020F0502020204030204" pitchFamily="34" charset="0"/>
              <a:buChar char="●"/>
              <a:tabLst/>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endParaRPr lang="en-US">
              <a:solidFill>
                <a:schemeClr val="tx1">
                  <a:lumMod val="65000"/>
                  <a:lumOff val="35000"/>
                </a:schemeClr>
              </a:solidFill>
            </a:endParaRPr>
          </a:p>
        </p:txBody>
      </p:sp>
    </p:spTree>
    <p:extLst>
      <p:ext uri="{BB962C8B-B14F-4D97-AF65-F5344CB8AC3E}">
        <p14:creationId xmlns:p14="http://schemas.microsoft.com/office/powerpoint/2010/main" val="16211364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5500" y="395836"/>
            <a:ext cx="7121455" cy="566531"/>
          </a:xfrm>
        </p:spPr>
        <p:txBody>
          <a:bodyPr anchor="b"/>
          <a:lstStyle>
            <a:lvl1pPr algn="r">
              <a:defRPr sz="3200" b="1" i="0" baseline="0"/>
            </a:lvl1pPr>
          </a:lstStyle>
          <a:p>
            <a:r>
              <a:rPr lang="en-US"/>
              <a:t>IMAGE AND TEXT</a:t>
            </a:r>
          </a:p>
        </p:txBody>
      </p:sp>
      <p:sp>
        <p:nvSpPr>
          <p:cNvPr id="3" name="Picture Placeholder 2"/>
          <p:cNvSpPr>
            <a:spLocks noGrp="1"/>
          </p:cNvSpPr>
          <p:nvPr>
            <p:ph type="pic" idx="1"/>
          </p:nvPr>
        </p:nvSpPr>
        <p:spPr>
          <a:xfrm>
            <a:off x="0" y="1552437"/>
            <a:ext cx="12192000" cy="32406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 Placeholder 6"/>
          <p:cNvSpPr>
            <a:spLocks noGrp="1"/>
          </p:cNvSpPr>
          <p:nvPr>
            <p:ph type="body" sz="quarter" idx="10" hasCustomPrompt="1"/>
          </p:nvPr>
        </p:nvSpPr>
        <p:spPr>
          <a:xfrm>
            <a:off x="5123413" y="994190"/>
            <a:ext cx="6778625" cy="527119"/>
          </a:xfrm>
          <a:prstGeom prst="rect">
            <a:avLst/>
          </a:prstGeom>
        </p:spPr>
        <p:txBody>
          <a:bodyPr/>
          <a:lstStyle>
            <a:lvl1pPr marL="0" indent="0" algn="r">
              <a:buNone/>
              <a:defRPr sz="2400" baseline="0"/>
            </a:lvl1pPr>
          </a:lstStyle>
          <a:p>
            <a:pPr lvl="0"/>
            <a:r>
              <a:rPr lang="en-US"/>
              <a:t>Text here</a:t>
            </a:r>
          </a:p>
        </p:txBody>
      </p:sp>
      <p:sp>
        <p:nvSpPr>
          <p:cNvPr id="9" name="Text Placeholder 6"/>
          <p:cNvSpPr>
            <a:spLocks noGrp="1"/>
          </p:cNvSpPr>
          <p:nvPr>
            <p:ph type="body" sz="quarter" idx="11" hasCustomPrompt="1"/>
          </p:nvPr>
        </p:nvSpPr>
        <p:spPr>
          <a:xfrm>
            <a:off x="5123412" y="5047587"/>
            <a:ext cx="6778625" cy="527119"/>
          </a:xfrm>
          <a:prstGeom prst="rect">
            <a:avLst/>
          </a:prstGeom>
        </p:spPr>
        <p:txBody>
          <a:bodyPr/>
          <a:lstStyle>
            <a:lvl1pPr marL="0" indent="0" algn="r">
              <a:buNone/>
              <a:defRPr sz="2400" baseline="0"/>
            </a:lvl1pPr>
          </a:lstStyle>
          <a:p>
            <a:pPr lvl="0"/>
            <a:r>
              <a:rPr lang="en-US"/>
              <a:t>Text here</a:t>
            </a:r>
          </a:p>
        </p:txBody>
      </p:sp>
    </p:spTree>
    <p:extLst>
      <p:ext uri="{BB962C8B-B14F-4D97-AF65-F5344CB8AC3E}">
        <p14:creationId xmlns:p14="http://schemas.microsoft.com/office/powerpoint/2010/main" val="38336679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3" name="Text Placeholder 2"/>
          <p:cNvSpPr>
            <a:spLocks noGrp="1"/>
          </p:cNvSpPr>
          <p:nvPr>
            <p:ph type="body" idx="1"/>
          </p:nvPr>
        </p:nvSpPr>
        <p:spPr>
          <a:xfrm>
            <a:off x="1824568" y="2743200"/>
            <a:ext cx="8640232" cy="1673225"/>
          </a:xfrm>
          <a:prstGeom prst="rect">
            <a:avLst/>
          </a:prstGeo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2" name="Title 1"/>
          <p:cNvSpPr>
            <a:spLocks noGrp="1"/>
          </p:cNvSpPr>
          <p:nvPr>
            <p:ph type="title"/>
          </p:nvPr>
        </p:nvSpPr>
        <p:spPr>
          <a:xfrm>
            <a:off x="963084" y="533400"/>
            <a:ext cx="10363200" cy="1524000"/>
          </a:xfrm>
          <a:prstGeom prst="rect">
            <a:avLst/>
          </a:prstGeom>
        </p:spPr>
        <p:txBody>
          <a:bodyPr anchor="b"/>
          <a:lstStyle>
            <a:lvl1pPr algn="ctr">
              <a:buNone/>
              <a:defRPr sz="4200" b="0" cap="none" baseline="0">
                <a:solidFill>
                  <a:srgbClr val="FFFFFF"/>
                </a:solidFill>
              </a:defRPr>
            </a:lvl1pPr>
          </a:lstStyle>
          <a:p>
            <a:r>
              <a:rPr kumimoji="0" lang="en-US" dirty="0"/>
              <a:t>Click to edit Master title style</a:t>
            </a:r>
          </a:p>
        </p:txBody>
      </p:sp>
    </p:spTree>
    <p:extLst>
      <p:ext uri="{BB962C8B-B14F-4D97-AF65-F5344CB8AC3E}">
        <p14:creationId xmlns:p14="http://schemas.microsoft.com/office/powerpoint/2010/main" val="226494639"/>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8" name="Picture 7" descr="YELLO.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519452" y="-2986677"/>
            <a:ext cx="7534554" cy="13910148"/>
          </a:xfrm>
          <a:prstGeom prst="rect">
            <a:avLst/>
          </a:prstGeom>
        </p:spPr>
      </p:pic>
    </p:spTree>
    <p:extLst>
      <p:ext uri="{BB962C8B-B14F-4D97-AF65-F5344CB8AC3E}">
        <p14:creationId xmlns:p14="http://schemas.microsoft.com/office/powerpoint/2010/main" val="42554537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376767" y="4715436"/>
            <a:ext cx="5384800" cy="933450"/>
          </a:xfrm>
          <a:prstGeom prst="rect">
            <a:avLst/>
          </a:prstGeom>
        </p:spPr>
        <p:txBody>
          <a:bodyPr>
            <a:normAutofit/>
          </a:bodyPr>
          <a:lstStyle>
            <a:lvl1pPr>
              <a:defRPr sz="2800">
                <a:latin typeface="+mn-lt"/>
                <a:cs typeface="Linux Libertine"/>
              </a:defRPr>
            </a:lvl1pPr>
          </a:lstStyle>
          <a:p>
            <a:r>
              <a:rPr lang="en-US" dirty="0"/>
              <a:t>Click to edit Master title style</a:t>
            </a:r>
            <a:endParaRPr dirty="0"/>
          </a:p>
        </p:txBody>
      </p:sp>
      <p:sp>
        <p:nvSpPr>
          <p:cNvPr id="3" name="Subtitle 2"/>
          <p:cNvSpPr>
            <a:spLocks noGrp="1"/>
          </p:cNvSpPr>
          <p:nvPr>
            <p:ph type="subTitle" idx="1"/>
          </p:nvPr>
        </p:nvSpPr>
        <p:spPr>
          <a:xfrm>
            <a:off x="376767" y="5685118"/>
            <a:ext cx="5384800" cy="748553"/>
          </a:xfrm>
          <a:prstGeom prst="rect">
            <a:avLst/>
          </a:prstGeom>
        </p:spPr>
        <p:txBody>
          <a:bodyPr>
            <a:normAutofit/>
          </a:bodyPr>
          <a:lstStyle>
            <a:lvl1pPr marL="0" indent="0" algn="l">
              <a:spcBef>
                <a:spcPts val="300"/>
              </a:spcBef>
              <a:buNone/>
              <a:defRPr sz="1400">
                <a:solidFill>
                  <a:schemeClr val="tx1">
                    <a:tint val="75000"/>
                  </a:schemeClr>
                </a:solidFill>
                <a:latin typeface="Linux Libertin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7" name="Rectangle 6"/>
          <p:cNvSpPr/>
          <p:nvPr/>
        </p:nvSpPr>
        <p:spPr>
          <a:xfrm>
            <a:off x="376767"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Linux Libertine"/>
              <a:ea typeface="+mn-ea"/>
              <a:cs typeface="+mn-cs"/>
            </a:endParaRPr>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Linux Libertine"/>
              <a:ea typeface="+mn-ea"/>
              <a:cs typeface="+mn-cs"/>
            </a:endParaRPr>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Linux Libertine"/>
              <a:ea typeface="+mn-ea"/>
              <a:cs typeface="+mn-cs"/>
            </a:endParaRPr>
          </a:p>
        </p:txBody>
      </p:sp>
      <p:sp>
        <p:nvSpPr>
          <p:cNvPr id="13" name="Picture Placeholder 12"/>
          <p:cNvSpPr>
            <a:spLocks noGrp="1"/>
          </p:cNvSpPr>
          <p:nvPr>
            <p:ph type="pic" sz="quarter" idx="12"/>
          </p:nvPr>
        </p:nvSpPr>
        <p:spPr>
          <a:xfrm>
            <a:off x="6165851" y="228600"/>
            <a:ext cx="2743200" cy="2039112"/>
          </a:xfrm>
          <a:prstGeom prst="rect">
            <a:avLst/>
          </a:prstGeom>
        </p:spPr>
        <p:txBody>
          <a:bodyPr/>
          <a:lstStyle>
            <a:lvl1pPr>
              <a:buNone/>
              <a:defRPr>
                <a:latin typeface="Linux Libertine"/>
              </a:defRPr>
            </a:lvl1pPr>
          </a:lstStyle>
          <a:p>
            <a:r>
              <a:rPr lang="en-US" dirty="0"/>
              <a:t>Drag picture to placeholder or click icon to add</a:t>
            </a:r>
            <a:endParaRPr dirty="0"/>
          </a:p>
        </p:txBody>
      </p:sp>
      <p:sp>
        <p:nvSpPr>
          <p:cNvPr id="14" name="Picture Placeholder 12"/>
          <p:cNvSpPr>
            <a:spLocks noGrp="1"/>
          </p:cNvSpPr>
          <p:nvPr>
            <p:ph type="pic" sz="quarter" idx="13"/>
          </p:nvPr>
        </p:nvSpPr>
        <p:spPr>
          <a:xfrm>
            <a:off x="9069917" y="2377440"/>
            <a:ext cx="2743200" cy="2039112"/>
          </a:xfrm>
          <a:prstGeom prst="rect">
            <a:avLst/>
          </a:prstGeom>
        </p:spPr>
        <p:txBody>
          <a:bodyPr/>
          <a:lstStyle>
            <a:lvl1pPr>
              <a:buNone/>
              <a:defRPr>
                <a:latin typeface="Linux Libertine"/>
              </a:defRPr>
            </a:lvl1pPr>
          </a:lstStyle>
          <a:p>
            <a:r>
              <a:rPr lang="en-US" dirty="0"/>
              <a:t>Drag picture to placeholder or click icon to add</a:t>
            </a:r>
            <a:endParaRPr dirty="0"/>
          </a:p>
        </p:txBody>
      </p:sp>
      <p:sp>
        <p:nvSpPr>
          <p:cNvPr id="16" name="Text Placeholder 3"/>
          <p:cNvSpPr>
            <a:spLocks noGrp="1"/>
          </p:cNvSpPr>
          <p:nvPr>
            <p:ph type="body" sz="half" idx="2"/>
          </p:nvPr>
        </p:nvSpPr>
        <p:spPr>
          <a:xfrm>
            <a:off x="1143000" y="1779495"/>
            <a:ext cx="4114800" cy="2040905"/>
          </a:xfrm>
          <a:prstGeom prst="rect">
            <a:avLst/>
          </a:prstGeom>
        </p:spPr>
        <p:txBody>
          <a:bodyPr lIns="45720" tIns="45720" rIns="45720" anchor="t">
            <a:noAutofit/>
          </a:bodyPr>
          <a:lstStyle>
            <a:lvl1pPr marL="0" indent="0" algn="ctr">
              <a:spcBef>
                <a:spcPts val="600"/>
              </a:spcBef>
              <a:buNone/>
              <a:defRPr sz="4600">
                <a:solidFill>
                  <a:schemeClr val="bg1"/>
                </a:solidFill>
                <a:latin typeface="+mj-lt"/>
              </a:defRPr>
            </a:lvl1pPr>
            <a:lvl2pPr>
              <a:defRPr sz="1200"/>
            </a:lvl2pPr>
            <a:lvl3pPr>
              <a:defRPr sz="1000"/>
            </a:lvl3pPr>
            <a:lvl4pPr>
              <a:defRPr sz="900"/>
            </a:lvl4pPr>
            <a:lvl5pPr>
              <a:defRPr sz="900"/>
            </a:lvl5pPr>
          </a:lstStyle>
          <a:p>
            <a:pPr lvl="0" eaLnBrk="1" latinLnBrk="0" hangingPunct="1"/>
            <a:r>
              <a:rPr kumimoji="0" lang="en-US" dirty="0"/>
              <a:t>Click to edit Master text styles</a:t>
            </a:r>
          </a:p>
        </p:txBody>
      </p:sp>
    </p:spTree>
    <p:extLst>
      <p:ext uri="{BB962C8B-B14F-4D97-AF65-F5344CB8AC3E}">
        <p14:creationId xmlns:p14="http://schemas.microsoft.com/office/powerpoint/2010/main" val="3499400628"/>
      </p:ext>
    </p:extLst>
  </p:cSld>
  <p:clrMapOvr>
    <a:masterClrMapping/>
  </p:clrMapOvr>
  <p:hf sldNum="0"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10" name="Rectangle 9"/>
          <p:cNvSpPr/>
          <p:nvPr/>
        </p:nvSpPr>
        <p:spPr>
          <a:xfrm>
            <a:off x="8415867" y="5481638"/>
            <a:ext cx="3397251" cy="109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Rectangle 7"/>
          <p:cNvSpPr/>
          <p:nvPr/>
        </p:nvSpPr>
        <p:spPr>
          <a:xfrm>
            <a:off x="376766" y="228600"/>
            <a:ext cx="783590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1"/>
          <p:cNvSpPr>
            <a:spLocks noGrp="1"/>
          </p:cNvSpPr>
          <p:nvPr>
            <p:ph type="title"/>
          </p:nvPr>
        </p:nvSpPr>
        <p:spPr>
          <a:xfrm>
            <a:off x="507406" y="2571750"/>
            <a:ext cx="7705260" cy="1162050"/>
          </a:xfrm>
          <a:prstGeom prst="rect">
            <a:avLst/>
          </a:prstGeo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6" y="3733801"/>
            <a:ext cx="7704540" cy="2392363"/>
          </a:xfrm>
          <a:prstGeom prst="rect">
            <a:avLst/>
          </a:prstGeo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8415867" y="1792697"/>
            <a:ext cx="3397251" cy="1500199"/>
          </a:xfrm>
          <a:prstGeom prst="rect">
            <a:avLst/>
          </a:prstGeom>
        </p:spPr>
        <p:txBody>
          <a:bodyPr/>
          <a:lstStyle>
            <a:lvl1pPr>
              <a:buNone/>
              <a:defRPr sz="1400"/>
            </a:lvl1pPr>
          </a:lstStyle>
          <a:p>
            <a:r>
              <a:rPr lang="en-US" dirty="0"/>
              <a:t>Drag picture to placeholder or click icon to add</a:t>
            </a:r>
            <a:endParaRPr dirty="0"/>
          </a:p>
        </p:txBody>
      </p:sp>
      <p:sp>
        <p:nvSpPr>
          <p:cNvPr id="13" name="Picture Placeholder 12"/>
          <p:cNvSpPr>
            <a:spLocks noGrp="1"/>
          </p:cNvSpPr>
          <p:nvPr>
            <p:ph type="pic" sz="quarter" idx="14"/>
          </p:nvPr>
        </p:nvSpPr>
        <p:spPr>
          <a:xfrm>
            <a:off x="8415867" y="3379026"/>
            <a:ext cx="3397251" cy="2039112"/>
          </a:xfrm>
          <a:prstGeom prst="rect">
            <a:avLst/>
          </a:prstGeom>
        </p:spPr>
        <p:txBody>
          <a:bodyPr/>
          <a:lstStyle>
            <a:lvl1pPr>
              <a:buNone/>
              <a:defRPr sz="1800"/>
            </a:lvl1pPr>
          </a:lstStyle>
          <a:p>
            <a:r>
              <a:rPr lang="en-US" dirty="0"/>
              <a:t>Drag picture to placeholder or click icon to add</a:t>
            </a:r>
            <a:endParaRPr dirty="0"/>
          </a:p>
        </p:txBody>
      </p:sp>
    </p:spTree>
    <p:extLst>
      <p:ext uri="{BB962C8B-B14F-4D97-AF65-F5344CB8AC3E}">
        <p14:creationId xmlns:p14="http://schemas.microsoft.com/office/powerpoint/2010/main" val="3274240411"/>
      </p:ext>
    </p:extLst>
  </p:cSld>
  <p:clrMapOvr>
    <a:masterClrMapping/>
  </p:clrMapOvr>
  <p:hf sldNum="0"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 Pictures with Caption">
    <p:spTree>
      <p:nvGrpSpPr>
        <p:cNvPr id="1" name=""/>
        <p:cNvGrpSpPr/>
        <p:nvPr/>
      </p:nvGrpSpPr>
      <p:grpSpPr>
        <a:xfrm>
          <a:off x="0" y="0"/>
          <a:ext cx="0" cy="0"/>
          <a:chOff x="0" y="0"/>
          <a:chExt cx="0" cy="0"/>
        </a:xfrm>
      </p:grpSpPr>
      <p:sp>
        <p:nvSpPr>
          <p:cNvPr id="8" name="Rectangle 7"/>
          <p:cNvSpPr/>
          <p:nvPr/>
        </p:nvSpPr>
        <p:spPr>
          <a:xfrm>
            <a:off x="376767" y="228600"/>
            <a:ext cx="56472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1"/>
          <p:cNvSpPr>
            <a:spLocks noGrp="1"/>
          </p:cNvSpPr>
          <p:nvPr>
            <p:ph type="title"/>
          </p:nvPr>
        </p:nvSpPr>
        <p:spPr>
          <a:xfrm>
            <a:off x="507406" y="2571750"/>
            <a:ext cx="5355511" cy="1162050"/>
          </a:xfrm>
          <a:prstGeom prst="rect">
            <a:avLst/>
          </a:prstGeo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5" y="3733801"/>
            <a:ext cx="5353739" cy="2392363"/>
          </a:xfrm>
          <a:prstGeom prst="rect">
            <a:avLst/>
          </a:prstGeo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Rectangle 9"/>
          <p:cNvSpPr/>
          <p:nvPr/>
        </p:nvSpPr>
        <p:spPr>
          <a:xfrm>
            <a:off x="6165851" y="228600"/>
            <a:ext cx="5648197"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Rectangle 10"/>
          <p:cNvSpPr/>
          <p:nvPr/>
        </p:nvSpPr>
        <p:spPr>
          <a:xfrm>
            <a:off x="6165851" y="4534726"/>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3" name="Picture Placeholder 12"/>
          <p:cNvSpPr>
            <a:spLocks noGrp="1"/>
          </p:cNvSpPr>
          <p:nvPr>
            <p:ph type="pic" sz="quarter" idx="14"/>
          </p:nvPr>
        </p:nvSpPr>
        <p:spPr>
          <a:xfrm>
            <a:off x="6165851" y="2381663"/>
            <a:ext cx="2743200" cy="2039112"/>
          </a:xfrm>
          <a:prstGeom prst="rect">
            <a:avLst/>
          </a:prstGeom>
        </p:spPr>
        <p:txBody>
          <a:bodyPr/>
          <a:lstStyle>
            <a:lvl1pPr>
              <a:buNone/>
              <a:defRPr sz="1600"/>
            </a:lvl1pPr>
          </a:lstStyle>
          <a:p>
            <a:r>
              <a:rPr lang="en-US" dirty="0"/>
              <a:t>Drag picture to placeholder or click icon to add</a:t>
            </a:r>
            <a:endParaRPr dirty="0"/>
          </a:p>
        </p:txBody>
      </p:sp>
      <p:sp>
        <p:nvSpPr>
          <p:cNvPr id="14" name="Picture Placeholder 12"/>
          <p:cNvSpPr>
            <a:spLocks noGrp="1"/>
          </p:cNvSpPr>
          <p:nvPr>
            <p:ph type="pic" sz="quarter" idx="15"/>
          </p:nvPr>
        </p:nvSpPr>
        <p:spPr>
          <a:xfrm>
            <a:off x="9070848" y="2381662"/>
            <a:ext cx="2743200" cy="4192176"/>
          </a:xfrm>
          <a:prstGeom prst="rect">
            <a:avLst/>
          </a:prstGeom>
          <a:solidFill>
            <a:schemeClr val="bg1"/>
          </a:solidFill>
        </p:spPr>
        <p:txBody>
          <a:bodyPr/>
          <a:lstStyle>
            <a:lvl1pPr>
              <a:buNone/>
              <a:defRPr sz="1600"/>
            </a:lvl1pPr>
          </a:lstStyle>
          <a:p>
            <a:r>
              <a:rPr lang="en-US" dirty="0"/>
              <a:t>Drag picture to placeholder or click icon to add</a:t>
            </a:r>
            <a:endParaRPr dirty="0"/>
          </a:p>
        </p:txBody>
      </p:sp>
    </p:spTree>
    <p:extLst>
      <p:ext uri="{BB962C8B-B14F-4D97-AF65-F5344CB8AC3E}">
        <p14:creationId xmlns:p14="http://schemas.microsoft.com/office/powerpoint/2010/main" val="2423603107"/>
      </p:ext>
    </p:extLst>
  </p:cSld>
  <p:clrMapOvr>
    <a:masterClrMapping/>
  </p:clrMapOvr>
  <p:hf sldNum="0"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564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 y="762001"/>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2001"/>
            <a:ext cx="292531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9553412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 y="1206500"/>
            <a:ext cx="5605895" cy="5753100"/>
          </a:xfrm>
          <a:prstGeom prst="rect">
            <a:avLst/>
          </a:prstGeom>
        </p:spPr>
        <p:txBody>
          <a:bodyPr/>
          <a:lstStyle>
            <a:lvl1pPr>
              <a:defRPr sz="3200"/>
            </a:lvl1pPr>
            <a:lvl2pPr marL="457200" indent="0">
              <a:buNone/>
              <a:defRPr sz="1200" baseline="0">
                <a:solidFill>
                  <a:schemeClr val="bg1">
                    <a:lumMod val="75000"/>
                  </a:schemeClr>
                </a:solidFill>
                <a:latin typeface="Linux Libertine"/>
              </a:defRPr>
            </a:lvl2pPr>
            <a:lvl3pPr>
              <a:defRPr sz="2400"/>
            </a:lvl3pPr>
            <a:lvl4pPr>
              <a:defRPr sz="2000"/>
            </a:lvl4pPr>
            <a:lvl5pPr>
              <a:defRPr sz="2000"/>
            </a:lvl5pPr>
            <a:lvl6pPr>
              <a:defRPr sz="2000"/>
            </a:lvl6pPr>
            <a:lvl7pPr>
              <a:defRPr sz="2000"/>
            </a:lvl7pPr>
            <a:lvl8pPr>
              <a:defRPr sz="2000"/>
            </a:lvl8pPr>
            <a:lvl9pPr>
              <a:defRPr sz="2000"/>
            </a:lvl9pPr>
          </a:lstStyle>
          <a:p>
            <a:pPr lvl="1"/>
            <a:r>
              <a:rPr lang="en-US" dirty="0"/>
              <a:t>Insert image here</a:t>
            </a:r>
          </a:p>
        </p:txBody>
      </p:sp>
      <p:sp>
        <p:nvSpPr>
          <p:cNvPr id="11" name="Text Placeholder 10"/>
          <p:cNvSpPr>
            <a:spLocks noGrp="1"/>
          </p:cNvSpPr>
          <p:nvPr>
            <p:ph type="body" sz="quarter" idx="10" hasCustomPrompt="1"/>
          </p:nvPr>
        </p:nvSpPr>
        <p:spPr>
          <a:xfrm>
            <a:off x="5952067" y="1492251"/>
            <a:ext cx="5473700" cy="665323"/>
          </a:xfrm>
          <a:prstGeom prst="rect">
            <a:avLst/>
          </a:prstGeom>
        </p:spPr>
        <p:txBody>
          <a:bodyPr vert="horz"/>
          <a:lstStyle>
            <a:lvl1pPr>
              <a:defRPr sz="3600" b="1" i="0">
                <a:solidFill>
                  <a:schemeClr val="accent1"/>
                </a:solidFill>
                <a:latin typeface="+mj-lt"/>
              </a:defRPr>
            </a:lvl1pPr>
          </a:lstStyle>
          <a:p>
            <a:pPr lvl="0"/>
            <a:r>
              <a:rPr lang="en-US" dirty="0"/>
              <a:t>Slide Title</a:t>
            </a:r>
          </a:p>
        </p:txBody>
      </p:sp>
      <p:sp>
        <p:nvSpPr>
          <p:cNvPr id="13" name="Text Placeholder 12"/>
          <p:cNvSpPr>
            <a:spLocks noGrp="1"/>
          </p:cNvSpPr>
          <p:nvPr>
            <p:ph type="body" sz="quarter" idx="11" hasCustomPrompt="1"/>
          </p:nvPr>
        </p:nvSpPr>
        <p:spPr>
          <a:xfrm>
            <a:off x="5952067" y="2157413"/>
            <a:ext cx="5473700" cy="419100"/>
          </a:xfrm>
          <a:prstGeom prst="rect">
            <a:avLst/>
          </a:prstGeom>
        </p:spPr>
        <p:txBody>
          <a:bodyPr vert="horz"/>
          <a:lstStyle>
            <a:lvl1pPr>
              <a:defRPr sz="1800" baseline="0">
                <a:latin typeface="+mn-lt"/>
              </a:defRPr>
            </a:lvl1pPr>
            <a:lvl2pPr>
              <a:defRPr sz="1200"/>
            </a:lvl2pPr>
            <a:lvl3pPr>
              <a:defRPr sz="1200"/>
            </a:lvl3pPr>
            <a:lvl4pPr>
              <a:defRPr sz="1200"/>
            </a:lvl4pPr>
            <a:lvl5pPr>
              <a:defRPr sz="1200"/>
            </a:lvl5pPr>
          </a:lstStyle>
          <a:p>
            <a:pPr lvl="0"/>
            <a:r>
              <a:rPr lang="en-US" dirty="0"/>
              <a:t>SUBHEADING TITLE</a:t>
            </a:r>
          </a:p>
        </p:txBody>
      </p:sp>
      <p:sp>
        <p:nvSpPr>
          <p:cNvPr id="16" name="Text Placeholder 15"/>
          <p:cNvSpPr>
            <a:spLocks noGrp="1"/>
          </p:cNvSpPr>
          <p:nvPr>
            <p:ph type="body" sz="quarter" idx="12" hasCustomPrompt="1"/>
          </p:nvPr>
        </p:nvSpPr>
        <p:spPr>
          <a:xfrm>
            <a:off x="5952067" y="2997201"/>
            <a:ext cx="5473700" cy="2685119"/>
          </a:xfrm>
          <a:prstGeom prst="rect">
            <a:avLst/>
          </a:prstGeom>
        </p:spPr>
        <p:txBody>
          <a:bodyPr vert="horz"/>
          <a:lstStyle>
            <a:lvl1pPr>
              <a:defRPr sz="1800" b="0" i="0">
                <a:latin typeface="+mn-lt"/>
                <a:cs typeface="Linux Libertine Bold"/>
              </a:defRPr>
            </a:lvl1pPr>
          </a:lstStyle>
          <a:p>
            <a:pPr lvl="0"/>
            <a:r>
              <a:rPr lang="en-US" dirty="0"/>
              <a:t>some body </a:t>
            </a:r>
            <a:r>
              <a:rPr lang="en-US" dirty="0" err="1"/>
              <a:t>CopyLorem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dolor </a:t>
            </a:r>
            <a:r>
              <a:rPr lang="en-US" dirty="0" err="1"/>
              <a:t>tellus</a:t>
            </a:r>
            <a:r>
              <a:rPr lang="en-US" dirty="0"/>
              <a:t>, </a:t>
            </a:r>
            <a:r>
              <a:rPr lang="en-US" dirty="0" err="1"/>
              <a:t>lacinia</a:t>
            </a:r>
            <a:r>
              <a:rPr lang="en-US" dirty="0"/>
              <a:t> vitae </a:t>
            </a:r>
            <a:r>
              <a:rPr lang="en-US" dirty="0" err="1"/>
              <a:t>facilisis</a:t>
            </a:r>
            <a:r>
              <a:rPr lang="en-US" dirty="0"/>
              <a:t> </a:t>
            </a:r>
            <a:r>
              <a:rPr lang="en-US" dirty="0" err="1"/>
              <a:t>ut</a:t>
            </a:r>
            <a:r>
              <a:rPr lang="en-US" dirty="0"/>
              <a:t>, </a:t>
            </a:r>
            <a:r>
              <a:rPr lang="en-US" dirty="0" err="1"/>
              <a:t>rhoncus</a:t>
            </a:r>
            <a:r>
              <a:rPr lang="en-US" dirty="0"/>
              <a:t> non </a:t>
            </a:r>
            <a:r>
              <a:rPr lang="en-US" dirty="0" err="1"/>
              <a:t>neque</a:t>
            </a:r>
            <a:r>
              <a:rPr lang="en-US" dirty="0"/>
              <a:t>. </a:t>
            </a:r>
            <a:r>
              <a:rPr lang="en-US" dirty="0" err="1"/>
              <a:t>Suspendisse</a:t>
            </a:r>
            <a:r>
              <a:rPr lang="en-US" dirty="0"/>
              <a:t> </a:t>
            </a:r>
            <a:r>
              <a:rPr lang="en-US" dirty="0" err="1"/>
              <a:t>potenti</a:t>
            </a:r>
            <a:endParaRPr lang="en-US" dirty="0"/>
          </a:p>
        </p:txBody>
      </p:sp>
    </p:spTree>
    <p:extLst>
      <p:ext uri="{BB962C8B-B14F-4D97-AF65-F5344CB8AC3E}">
        <p14:creationId xmlns:p14="http://schemas.microsoft.com/office/powerpoint/2010/main" val="23720178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7650" y="1328738"/>
            <a:ext cx="5402641" cy="566738"/>
          </a:xfrm>
          <a:prstGeom prst="rect">
            <a:avLst/>
          </a:prstGeom>
        </p:spPr>
        <p:txBody>
          <a:bodyPr anchor="b"/>
          <a:lstStyle>
            <a:lvl1pPr algn="l">
              <a:defRPr sz="3600" b="0">
                <a:solidFill>
                  <a:schemeClr val="accent1"/>
                </a:solidFill>
                <a:latin typeface="+mj-lt"/>
                <a:cs typeface="Linux Libertine"/>
              </a:defRPr>
            </a:lvl1pPr>
          </a:lstStyle>
          <a:p>
            <a:r>
              <a:rPr lang="en-US" dirty="0"/>
              <a:t>Slide Title</a:t>
            </a:r>
          </a:p>
        </p:txBody>
      </p:sp>
      <p:sp>
        <p:nvSpPr>
          <p:cNvPr id="3" name="Picture Placeholder 2"/>
          <p:cNvSpPr>
            <a:spLocks noGrp="1"/>
          </p:cNvSpPr>
          <p:nvPr>
            <p:ph type="pic" idx="1"/>
          </p:nvPr>
        </p:nvSpPr>
        <p:spPr>
          <a:xfrm>
            <a:off x="5901808" y="1252538"/>
            <a:ext cx="6300877" cy="4114800"/>
          </a:xfrm>
          <a:prstGeom prst="rect">
            <a:avLst/>
          </a:prstGeom>
        </p:spPr>
        <p:txBody>
          <a:bodyPr/>
          <a:lstStyle>
            <a:lvl1pPr marL="0" indent="0">
              <a:buNone/>
              <a:defRPr sz="3200">
                <a:latin typeface="Linux Libertine"/>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367650" y="2342509"/>
            <a:ext cx="5402641" cy="103563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a:solidFill>
                  <a:schemeClr val="bg1">
                    <a:lumMod val="75000"/>
                  </a:schemeClr>
                </a:solidFill>
                <a:latin typeface="+mn-lt"/>
                <a:cs typeface="Linux Libertin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This is some body </a:t>
            </a:r>
            <a:r>
              <a:rPr lang="en-US" dirty="0" err="1"/>
              <a:t>CopyLorem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dolor </a:t>
            </a:r>
            <a:r>
              <a:rPr lang="en-US" dirty="0" err="1"/>
              <a:t>tellus</a:t>
            </a:r>
            <a:r>
              <a:rPr lang="en-US" dirty="0"/>
              <a:t>, </a:t>
            </a:r>
            <a:r>
              <a:rPr lang="en-US" dirty="0" err="1"/>
              <a:t>lacinia</a:t>
            </a:r>
            <a:r>
              <a:rPr lang="en-US" dirty="0"/>
              <a:t> vitae </a:t>
            </a:r>
            <a:r>
              <a:rPr lang="en-US" dirty="0" err="1"/>
              <a:t>facilisis</a:t>
            </a:r>
            <a:r>
              <a:rPr lang="en-US" dirty="0"/>
              <a:t> </a:t>
            </a:r>
            <a:r>
              <a:rPr lang="en-US" dirty="0" err="1"/>
              <a:t>ut</a:t>
            </a:r>
            <a:r>
              <a:rPr lang="en-US" dirty="0"/>
              <a:t>, </a:t>
            </a:r>
            <a:r>
              <a:rPr lang="en-US" dirty="0" err="1"/>
              <a:t>rhoncus</a:t>
            </a:r>
            <a:r>
              <a:rPr lang="en-US" dirty="0"/>
              <a:t> non </a:t>
            </a:r>
            <a:r>
              <a:rPr lang="en-US" dirty="0" err="1"/>
              <a:t>neque</a:t>
            </a:r>
            <a:r>
              <a:rPr lang="en-US" dirty="0"/>
              <a:t>. </a:t>
            </a:r>
            <a:r>
              <a:rPr lang="en-US" dirty="0" err="1"/>
              <a:t>Suspendisse</a:t>
            </a:r>
            <a:r>
              <a:rPr lang="en-US" dirty="0"/>
              <a:t> </a:t>
            </a:r>
            <a:r>
              <a:rPr lang="en-US" dirty="0" err="1"/>
              <a:t>potenti</a:t>
            </a:r>
            <a:r>
              <a:rPr lang="en-US" dirty="0"/>
              <a:t>. </a:t>
            </a:r>
          </a:p>
        </p:txBody>
      </p:sp>
      <p:sp>
        <p:nvSpPr>
          <p:cNvPr id="9" name="Text Placeholder 12"/>
          <p:cNvSpPr>
            <a:spLocks noGrp="1"/>
          </p:cNvSpPr>
          <p:nvPr>
            <p:ph type="body" sz="quarter" idx="13" hasCustomPrompt="1"/>
          </p:nvPr>
        </p:nvSpPr>
        <p:spPr>
          <a:xfrm>
            <a:off x="367650" y="1895476"/>
            <a:ext cx="5473700" cy="419100"/>
          </a:xfrm>
          <a:prstGeom prst="rect">
            <a:avLst/>
          </a:prstGeom>
        </p:spPr>
        <p:txBody>
          <a:bodyPr vert="horz"/>
          <a:lstStyle>
            <a:lvl1pPr>
              <a:defRPr sz="1800" baseline="0">
                <a:latin typeface="+mn-lt"/>
                <a:cs typeface="Linux Libertine Capitals"/>
              </a:defRPr>
            </a:lvl1pPr>
            <a:lvl2pPr>
              <a:defRPr sz="1200"/>
            </a:lvl2pPr>
            <a:lvl3pPr>
              <a:defRPr sz="1200"/>
            </a:lvl3pPr>
            <a:lvl4pPr>
              <a:defRPr sz="1200"/>
            </a:lvl4pPr>
            <a:lvl5pPr>
              <a:defRPr sz="1200"/>
            </a:lvl5pPr>
          </a:lstStyle>
          <a:p>
            <a:pPr lvl="0"/>
            <a:r>
              <a:rPr lang="en-US" dirty="0"/>
              <a:t>SUBHEADING TITLE</a:t>
            </a:r>
          </a:p>
        </p:txBody>
      </p:sp>
      <p:sp>
        <p:nvSpPr>
          <p:cNvPr id="11" name="Text Placeholder 10"/>
          <p:cNvSpPr>
            <a:spLocks noGrp="1"/>
          </p:cNvSpPr>
          <p:nvPr>
            <p:ph type="body" sz="quarter" idx="14" hasCustomPrompt="1"/>
          </p:nvPr>
        </p:nvSpPr>
        <p:spPr>
          <a:xfrm>
            <a:off x="368300" y="3378144"/>
            <a:ext cx="5401733" cy="1989195"/>
          </a:xfrm>
          <a:prstGeom prst="rect">
            <a:avLst/>
          </a:prstGeom>
          <a:solidFill>
            <a:schemeClr val="accent1"/>
          </a:solidFill>
        </p:spPr>
        <p:style>
          <a:lnRef idx="1">
            <a:schemeClr val="accent1"/>
          </a:lnRef>
          <a:fillRef idx="3">
            <a:schemeClr val="accent1"/>
          </a:fillRef>
          <a:effectRef idx="2">
            <a:schemeClr val="accent1"/>
          </a:effectRef>
          <a:fontRef idx="none"/>
        </p:style>
        <p:txBody>
          <a:bodyPr vert="horz"/>
          <a:lstStyle>
            <a:lvl1pPr marL="457200" indent="-457200">
              <a:buFont typeface="Arial"/>
              <a:buChar char="•"/>
              <a:defRPr sz="3200">
                <a:solidFill>
                  <a:schemeClr val="bg1"/>
                </a:solidFill>
                <a:latin typeface="+mn-lt"/>
              </a:defRPr>
            </a:lvl1pPr>
          </a:lstStyle>
          <a:p>
            <a:pPr lvl="0"/>
            <a:r>
              <a:rPr lang="en-US" dirty="0"/>
              <a:t>Data</a:t>
            </a:r>
          </a:p>
          <a:p>
            <a:pPr lvl="0"/>
            <a:r>
              <a:rPr lang="en-US" dirty="0"/>
              <a:t>Data</a:t>
            </a:r>
          </a:p>
          <a:p>
            <a:pPr lvl="0"/>
            <a:endParaRPr lang="en-US" dirty="0"/>
          </a:p>
        </p:txBody>
      </p:sp>
    </p:spTree>
    <p:extLst>
      <p:ext uri="{BB962C8B-B14F-4D97-AF65-F5344CB8AC3E}">
        <p14:creationId xmlns:p14="http://schemas.microsoft.com/office/powerpoint/2010/main" val="26245058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72969"/>
            <a:ext cx="10972800" cy="776727"/>
          </a:xfrm>
          <a:prstGeom prst="rect">
            <a:avLst/>
          </a:prstGeom>
        </p:spPr>
        <p:txBody>
          <a:bodyPr/>
          <a:lstStyle>
            <a:lvl1pPr>
              <a:defRPr>
                <a:latin typeface="+mj-lt"/>
                <a:cs typeface="Linux Libertine Capitals"/>
              </a:defRPr>
            </a:lvl1pPr>
          </a:lstStyle>
          <a:p>
            <a:r>
              <a:rPr lang="en-US" dirty="0"/>
              <a:t>Presentation Slide</a:t>
            </a:r>
          </a:p>
        </p:txBody>
      </p:sp>
      <p:sp>
        <p:nvSpPr>
          <p:cNvPr id="4" name="Text Placeholder 3"/>
          <p:cNvSpPr>
            <a:spLocks noGrp="1"/>
          </p:cNvSpPr>
          <p:nvPr>
            <p:ph type="body" sz="quarter" idx="10"/>
          </p:nvPr>
        </p:nvSpPr>
        <p:spPr>
          <a:xfrm>
            <a:off x="609600" y="2324100"/>
            <a:ext cx="10972800" cy="3187700"/>
          </a:xfrm>
          <a:prstGeom prst="rect">
            <a:avLst/>
          </a:prstGeom>
        </p:spPr>
        <p:txBody>
          <a:bodyPr vert="horz"/>
          <a:lstStyle>
            <a:lvl1pPr>
              <a:defRPr>
                <a:latin typeface="Linux Libertine"/>
                <a:cs typeface="Linux Libertine"/>
              </a:defRPr>
            </a:lvl1pPr>
            <a:lvl2pPr>
              <a:defRPr>
                <a:latin typeface="Linux Libertine"/>
                <a:cs typeface="Linux Libertine"/>
              </a:defRPr>
            </a:lvl2pPr>
            <a:lvl3pPr>
              <a:defRPr>
                <a:latin typeface="Linux Libertine"/>
                <a:cs typeface="Linux Libertine"/>
              </a:defRPr>
            </a:lvl3pPr>
            <a:lvl4pPr>
              <a:defRPr>
                <a:latin typeface="Linux Libertine"/>
                <a:cs typeface="Linux Libertine"/>
              </a:defRPr>
            </a:lvl4pPr>
            <a:lvl5pPr>
              <a:defRPr>
                <a:latin typeface="Linux Libertine"/>
                <a:cs typeface="Linux Liberti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11572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47570"/>
            <a:ext cx="10972800" cy="776727"/>
          </a:xfrm>
          <a:prstGeom prst="rect">
            <a:avLst/>
          </a:prstGeom>
        </p:spPr>
        <p:txBody>
          <a:bodyPr/>
          <a:lstStyle>
            <a:lvl1pPr>
              <a:defRPr baseline="0">
                <a:latin typeface="+mj-lt"/>
                <a:cs typeface="Linux Libertine Capitals"/>
              </a:defRPr>
            </a:lvl1pPr>
          </a:lstStyle>
          <a:p>
            <a:r>
              <a:rPr lang="en-US" dirty="0"/>
              <a:t>Presentation Slide</a:t>
            </a:r>
          </a:p>
        </p:txBody>
      </p:sp>
      <p:sp>
        <p:nvSpPr>
          <p:cNvPr id="3" name="Rectangle 2"/>
          <p:cNvSpPr/>
          <p:nvPr userDrawn="1"/>
        </p:nvSpPr>
        <p:spPr>
          <a:xfrm>
            <a:off x="0" y="1997297"/>
            <a:ext cx="12395200" cy="3526091"/>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A4183"/>
              </a:solidFill>
              <a:effectLst/>
              <a:uLnTx/>
              <a:uFillTx/>
              <a:latin typeface="Linux Libertine"/>
              <a:ea typeface="+mn-ea"/>
              <a:cs typeface="+mn-cs"/>
            </a:endParaRPr>
          </a:p>
        </p:txBody>
      </p:sp>
    </p:spTree>
    <p:extLst>
      <p:ext uri="{BB962C8B-B14F-4D97-AF65-F5344CB8AC3E}">
        <p14:creationId xmlns:p14="http://schemas.microsoft.com/office/powerpoint/2010/main" val="31172674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pic>
        <p:nvPicPr>
          <p:cNvPr id="6" name="Picture 5" descr="SBCS_PreK_Slide_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400800" y="4332606"/>
            <a:ext cx="6570133" cy="2525395"/>
          </a:xfrm>
          <a:prstGeom prst="rect">
            <a:avLst/>
          </a:prstGeom>
        </p:spPr>
      </p:pic>
      <p:sp>
        <p:nvSpPr>
          <p:cNvPr id="11" name="Title 1"/>
          <p:cNvSpPr>
            <a:spLocks noGrp="1"/>
          </p:cNvSpPr>
          <p:nvPr>
            <p:ph type="title" hasCustomPrompt="1"/>
          </p:nvPr>
        </p:nvSpPr>
        <p:spPr>
          <a:xfrm>
            <a:off x="609600" y="1588870"/>
            <a:ext cx="10972800" cy="776727"/>
          </a:xfrm>
          <a:prstGeom prst="rect">
            <a:avLst/>
          </a:prstGeom>
        </p:spPr>
        <p:txBody>
          <a:bodyPr/>
          <a:lstStyle>
            <a:lvl1pPr>
              <a:defRPr>
                <a:latin typeface="+mj-lt"/>
                <a:cs typeface="Linux Libertine Capitals"/>
              </a:defRPr>
            </a:lvl1pPr>
          </a:lstStyle>
          <a:p>
            <a:r>
              <a:rPr lang="en-US" dirty="0"/>
              <a:t>Presentation Slide</a:t>
            </a:r>
          </a:p>
        </p:txBody>
      </p:sp>
      <p:sp>
        <p:nvSpPr>
          <p:cNvPr id="13" name="Text Placeholder 3"/>
          <p:cNvSpPr>
            <a:spLocks noGrp="1"/>
          </p:cNvSpPr>
          <p:nvPr>
            <p:ph type="body" sz="quarter" idx="10"/>
          </p:nvPr>
        </p:nvSpPr>
        <p:spPr>
          <a:xfrm>
            <a:off x="609600" y="2540000"/>
            <a:ext cx="10972800" cy="3187700"/>
          </a:xfrm>
          <a:prstGeom prst="rect">
            <a:avLst/>
          </a:prstGeom>
        </p:spPr>
        <p:txBody>
          <a:bodyPr vert="horz"/>
          <a:lstStyle>
            <a:lvl1pPr>
              <a:defRPr>
                <a:latin typeface="Linux Libertine"/>
                <a:cs typeface="Linux Libertine"/>
              </a:defRPr>
            </a:lvl1pPr>
            <a:lvl2pPr>
              <a:defRPr>
                <a:latin typeface="Linux Libertine"/>
                <a:cs typeface="Linux Libertine"/>
              </a:defRPr>
            </a:lvl2pPr>
            <a:lvl3pPr>
              <a:defRPr>
                <a:latin typeface="Linux Libertine"/>
                <a:cs typeface="Linux Libertine"/>
              </a:defRPr>
            </a:lvl3pPr>
            <a:lvl4pPr>
              <a:defRPr>
                <a:latin typeface="Linux Libertine"/>
                <a:cs typeface="Linux Libertine"/>
              </a:defRPr>
            </a:lvl4pPr>
            <a:lvl5pPr>
              <a:defRPr>
                <a:latin typeface="Linux Libertine"/>
                <a:cs typeface="Linux Liberti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991725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pic>
        <p:nvPicPr>
          <p:cNvPr id="3" name="Picture 2" descr="CPE_Dream_2.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82133" y="3543302"/>
            <a:ext cx="5892799" cy="3314699"/>
          </a:xfrm>
          <a:prstGeom prst="rect">
            <a:avLst/>
          </a:prstGeom>
        </p:spPr>
      </p:pic>
      <p:sp>
        <p:nvSpPr>
          <p:cNvPr id="4" name="Title 1"/>
          <p:cNvSpPr>
            <a:spLocks noGrp="1"/>
          </p:cNvSpPr>
          <p:nvPr>
            <p:ph type="title" hasCustomPrompt="1"/>
          </p:nvPr>
        </p:nvSpPr>
        <p:spPr>
          <a:xfrm>
            <a:off x="4910665" y="1372969"/>
            <a:ext cx="6671735" cy="776727"/>
          </a:xfrm>
          <a:prstGeom prst="rect">
            <a:avLst/>
          </a:prstGeom>
        </p:spPr>
        <p:txBody>
          <a:bodyPr/>
          <a:lstStyle>
            <a:lvl1pPr>
              <a:defRPr>
                <a:latin typeface="+mj-lt"/>
                <a:cs typeface="Linux Libertine Capitals"/>
              </a:defRPr>
            </a:lvl1pPr>
          </a:lstStyle>
          <a:p>
            <a:r>
              <a:rPr lang="en-US" dirty="0"/>
              <a:t>Presentation Slide</a:t>
            </a:r>
          </a:p>
        </p:txBody>
      </p:sp>
      <p:sp>
        <p:nvSpPr>
          <p:cNvPr id="5" name="Text Placeholder 3"/>
          <p:cNvSpPr>
            <a:spLocks noGrp="1"/>
          </p:cNvSpPr>
          <p:nvPr>
            <p:ph type="body" sz="quarter" idx="10"/>
          </p:nvPr>
        </p:nvSpPr>
        <p:spPr>
          <a:xfrm>
            <a:off x="4910665" y="2324100"/>
            <a:ext cx="6671735" cy="3187700"/>
          </a:xfrm>
          <a:prstGeom prst="rect">
            <a:avLst/>
          </a:prstGeom>
        </p:spPr>
        <p:txBody>
          <a:bodyPr vert="horz"/>
          <a:lstStyle>
            <a:lvl1pPr>
              <a:defRPr>
                <a:latin typeface="Linux Libertine"/>
                <a:cs typeface="Linux Libertine"/>
              </a:defRPr>
            </a:lvl1pPr>
            <a:lvl2pPr>
              <a:defRPr>
                <a:latin typeface="Linux Libertine"/>
                <a:cs typeface="Linux Libertine"/>
              </a:defRPr>
            </a:lvl2pPr>
            <a:lvl3pPr>
              <a:defRPr>
                <a:latin typeface="Linux Libertine"/>
                <a:cs typeface="Linux Libertine"/>
              </a:defRPr>
            </a:lvl3pPr>
            <a:lvl4pPr>
              <a:defRPr>
                <a:latin typeface="Linux Libertine"/>
                <a:cs typeface="Linux Libertine"/>
              </a:defRPr>
            </a:lvl4pPr>
            <a:lvl5pPr>
              <a:defRPr>
                <a:latin typeface="Linux Libertine"/>
                <a:cs typeface="Linux Liberti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21057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pic>
        <p:nvPicPr>
          <p:cNvPr id="6" name="Picture 5" descr="HeathyOptions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266" y="2654300"/>
            <a:ext cx="7473244" cy="4203700"/>
          </a:xfrm>
          <a:prstGeom prst="rect">
            <a:avLst/>
          </a:prstGeom>
        </p:spPr>
      </p:pic>
      <p:sp>
        <p:nvSpPr>
          <p:cNvPr id="8" name="Title 1"/>
          <p:cNvSpPr>
            <a:spLocks noGrp="1"/>
          </p:cNvSpPr>
          <p:nvPr>
            <p:ph type="title" hasCustomPrompt="1"/>
          </p:nvPr>
        </p:nvSpPr>
        <p:spPr>
          <a:xfrm>
            <a:off x="5808133" y="1372969"/>
            <a:ext cx="5774267" cy="776727"/>
          </a:xfrm>
          <a:prstGeom prst="rect">
            <a:avLst/>
          </a:prstGeom>
        </p:spPr>
        <p:txBody>
          <a:bodyPr/>
          <a:lstStyle>
            <a:lvl1pPr>
              <a:defRPr>
                <a:latin typeface="+mj-lt"/>
                <a:cs typeface="Linux Libertine Capitals"/>
              </a:defRPr>
            </a:lvl1pPr>
          </a:lstStyle>
          <a:p>
            <a:r>
              <a:rPr lang="en-US" dirty="0"/>
              <a:t>Presentation Slide</a:t>
            </a:r>
          </a:p>
        </p:txBody>
      </p:sp>
      <p:sp>
        <p:nvSpPr>
          <p:cNvPr id="9" name="Text Placeholder 3"/>
          <p:cNvSpPr>
            <a:spLocks noGrp="1"/>
          </p:cNvSpPr>
          <p:nvPr>
            <p:ph type="body" sz="quarter" idx="10"/>
          </p:nvPr>
        </p:nvSpPr>
        <p:spPr>
          <a:xfrm>
            <a:off x="5808133" y="2324100"/>
            <a:ext cx="5774267" cy="3187700"/>
          </a:xfrm>
          <a:prstGeom prst="rect">
            <a:avLst/>
          </a:prstGeom>
        </p:spPr>
        <p:txBody>
          <a:bodyPr vert="horz"/>
          <a:lstStyle>
            <a:lvl1pPr>
              <a:defRPr>
                <a:latin typeface="Linux Libertine"/>
                <a:cs typeface="Linux Libertine"/>
              </a:defRPr>
            </a:lvl1pPr>
            <a:lvl2pPr>
              <a:defRPr>
                <a:latin typeface="Linux Libertine"/>
                <a:cs typeface="Linux Libertine"/>
              </a:defRPr>
            </a:lvl2pPr>
            <a:lvl3pPr>
              <a:defRPr>
                <a:latin typeface="Linux Libertine"/>
                <a:cs typeface="Linux Libertine"/>
              </a:defRPr>
            </a:lvl3pPr>
            <a:lvl4pPr>
              <a:defRPr>
                <a:latin typeface="Linux Libertine"/>
                <a:cs typeface="Linux Libertine"/>
              </a:defRPr>
            </a:lvl4pPr>
            <a:lvl5pPr>
              <a:defRPr>
                <a:latin typeface="Linux Libertine"/>
                <a:cs typeface="Linux Liberti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443862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5_Title and Vertical Text">
    <p:spTree>
      <p:nvGrpSpPr>
        <p:cNvPr id="1" name=""/>
        <p:cNvGrpSpPr/>
        <p:nvPr/>
      </p:nvGrpSpPr>
      <p:grpSpPr>
        <a:xfrm>
          <a:off x="0" y="0"/>
          <a:ext cx="0" cy="0"/>
          <a:chOff x="0" y="0"/>
          <a:chExt cx="0" cy="0"/>
        </a:xfrm>
      </p:grpSpPr>
      <p:pic>
        <p:nvPicPr>
          <p:cNvPr id="3" name="Picture 2" descr="family_CVPromis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86900"/>
            <a:ext cx="6959600" cy="3471101"/>
          </a:xfrm>
          <a:prstGeom prst="rect">
            <a:avLst/>
          </a:prstGeom>
        </p:spPr>
      </p:pic>
      <p:sp>
        <p:nvSpPr>
          <p:cNvPr id="4" name="Title 1"/>
          <p:cNvSpPr>
            <a:spLocks noGrp="1"/>
          </p:cNvSpPr>
          <p:nvPr>
            <p:ph type="title" hasCustomPrompt="1"/>
          </p:nvPr>
        </p:nvSpPr>
        <p:spPr>
          <a:xfrm>
            <a:off x="2133600" y="712570"/>
            <a:ext cx="10972800" cy="776727"/>
          </a:xfrm>
          <a:prstGeom prst="rect">
            <a:avLst/>
          </a:prstGeom>
        </p:spPr>
        <p:txBody>
          <a:bodyPr/>
          <a:lstStyle>
            <a:lvl1pPr>
              <a:defRPr>
                <a:latin typeface="+mj-lt"/>
                <a:cs typeface="Linux Libertine Capitals"/>
              </a:defRPr>
            </a:lvl1pPr>
          </a:lstStyle>
          <a:p>
            <a:r>
              <a:rPr lang="en-US" dirty="0"/>
              <a:t>Presentation Slide</a:t>
            </a:r>
          </a:p>
        </p:txBody>
      </p:sp>
      <p:sp>
        <p:nvSpPr>
          <p:cNvPr id="5" name="Text Placeholder 3"/>
          <p:cNvSpPr>
            <a:spLocks noGrp="1"/>
          </p:cNvSpPr>
          <p:nvPr>
            <p:ph type="body" sz="quarter" idx="10"/>
          </p:nvPr>
        </p:nvSpPr>
        <p:spPr>
          <a:xfrm>
            <a:off x="2133600" y="1663700"/>
            <a:ext cx="10972800" cy="3187700"/>
          </a:xfrm>
          <a:prstGeom prst="rect">
            <a:avLst/>
          </a:prstGeom>
        </p:spPr>
        <p:txBody>
          <a:bodyPr vert="horz"/>
          <a:lstStyle>
            <a:lvl1pPr>
              <a:defRPr>
                <a:latin typeface="Linux Libertine"/>
                <a:cs typeface="Linux Libertine"/>
              </a:defRPr>
            </a:lvl1pPr>
            <a:lvl2pPr>
              <a:defRPr>
                <a:latin typeface="Linux Libertine"/>
                <a:cs typeface="Linux Libertine"/>
              </a:defRPr>
            </a:lvl2pPr>
            <a:lvl3pPr>
              <a:defRPr>
                <a:latin typeface="Linux Libertine"/>
                <a:cs typeface="Linux Libertine"/>
              </a:defRPr>
            </a:lvl3pPr>
            <a:lvl4pPr>
              <a:defRPr>
                <a:latin typeface="Linux Libertine"/>
                <a:cs typeface="Linux Libertine"/>
              </a:defRPr>
            </a:lvl4pPr>
            <a:lvl5pPr>
              <a:defRPr>
                <a:latin typeface="Linux Libertine"/>
                <a:cs typeface="Linux Liberti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82062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6_Title and Vertical Text">
    <p:spTree>
      <p:nvGrpSpPr>
        <p:cNvPr id="1" name=""/>
        <p:cNvGrpSpPr/>
        <p:nvPr/>
      </p:nvGrpSpPr>
      <p:grpSpPr>
        <a:xfrm>
          <a:off x="0" y="0"/>
          <a:ext cx="0" cy="0"/>
          <a:chOff x="0" y="0"/>
          <a:chExt cx="0" cy="0"/>
        </a:xfrm>
      </p:grpSpPr>
      <p:pic>
        <p:nvPicPr>
          <p:cNvPr id="4" name="Picture 3" descr="kidsgrad.jpg"/>
          <p:cNvPicPr>
            <a:picLocks noChangeAspect="1"/>
          </p:cNvPicPr>
          <p:nvPr userDrawn="1"/>
        </p:nvPicPr>
        <p:blipFill rotWithShape="1">
          <a:blip r:embed="rId2">
            <a:extLst>
              <a:ext uri="{28A0092B-C50C-407E-A947-70E740481C1C}">
                <a14:useLocalDpi xmlns:a14="http://schemas.microsoft.com/office/drawing/2010/main" val="0"/>
              </a:ext>
            </a:extLst>
          </a:blip>
          <a:srcRect l="17540"/>
          <a:stretch/>
        </p:blipFill>
        <p:spPr>
          <a:xfrm>
            <a:off x="0" y="2683934"/>
            <a:ext cx="6925733" cy="4199467"/>
          </a:xfrm>
          <a:prstGeom prst="rect">
            <a:avLst/>
          </a:prstGeom>
        </p:spPr>
      </p:pic>
      <p:sp>
        <p:nvSpPr>
          <p:cNvPr id="7" name="Title 1"/>
          <p:cNvSpPr>
            <a:spLocks noGrp="1"/>
          </p:cNvSpPr>
          <p:nvPr>
            <p:ph type="title" hasCustomPrompt="1"/>
          </p:nvPr>
        </p:nvSpPr>
        <p:spPr>
          <a:xfrm>
            <a:off x="2133600" y="596243"/>
            <a:ext cx="10972800" cy="776727"/>
          </a:xfrm>
          <a:prstGeom prst="rect">
            <a:avLst/>
          </a:prstGeom>
        </p:spPr>
        <p:txBody>
          <a:bodyPr/>
          <a:lstStyle>
            <a:lvl1pPr>
              <a:defRPr>
                <a:latin typeface="+mj-lt"/>
                <a:cs typeface="Linux Libertine Capitals"/>
              </a:defRPr>
            </a:lvl1pPr>
          </a:lstStyle>
          <a:p>
            <a:r>
              <a:rPr lang="en-US" dirty="0"/>
              <a:t>Presentation Slide</a:t>
            </a:r>
          </a:p>
        </p:txBody>
      </p:sp>
      <p:sp>
        <p:nvSpPr>
          <p:cNvPr id="8" name="Text Placeholder 3"/>
          <p:cNvSpPr>
            <a:spLocks noGrp="1"/>
          </p:cNvSpPr>
          <p:nvPr>
            <p:ph type="body" sz="quarter" idx="10"/>
          </p:nvPr>
        </p:nvSpPr>
        <p:spPr>
          <a:xfrm>
            <a:off x="2133600" y="1547373"/>
            <a:ext cx="10972800" cy="3187700"/>
          </a:xfrm>
          <a:prstGeom prst="rect">
            <a:avLst/>
          </a:prstGeom>
        </p:spPr>
        <p:txBody>
          <a:bodyPr vert="horz"/>
          <a:lstStyle>
            <a:lvl1pPr>
              <a:defRPr>
                <a:latin typeface="Linux Libertine"/>
                <a:cs typeface="Linux Libertine"/>
              </a:defRPr>
            </a:lvl1pPr>
            <a:lvl2pPr>
              <a:defRPr>
                <a:latin typeface="Linux Libertine"/>
                <a:cs typeface="Linux Libertine"/>
              </a:defRPr>
            </a:lvl2pPr>
            <a:lvl3pPr>
              <a:defRPr>
                <a:latin typeface="Linux Libertine"/>
                <a:cs typeface="Linux Libertine"/>
              </a:defRPr>
            </a:lvl3pPr>
            <a:lvl4pPr>
              <a:defRPr>
                <a:latin typeface="Linux Libertine"/>
                <a:cs typeface="Linux Libertine"/>
              </a:defRPr>
            </a:lvl4pPr>
            <a:lvl5pPr>
              <a:defRPr>
                <a:latin typeface="Linux Libertine"/>
                <a:cs typeface="Linux Liberti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521303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7_Title and Vertical Text">
    <p:spTree>
      <p:nvGrpSpPr>
        <p:cNvPr id="1" name=""/>
        <p:cNvGrpSpPr/>
        <p:nvPr/>
      </p:nvGrpSpPr>
      <p:grpSpPr>
        <a:xfrm>
          <a:off x="0" y="0"/>
          <a:ext cx="0" cy="0"/>
          <a:chOff x="0" y="0"/>
          <a:chExt cx="0" cy="0"/>
        </a:xfrm>
      </p:grpSpPr>
      <p:pic>
        <p:nvPicPr>
          <p:cNvPr id="3" name="Picture 2" descr="friends_SBCS1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2530476"/>
            <a:ext cx="7366000" cy="4327525"/>
          </a:xfrm>
          <a:prstGeom prst="rect">
            <a:avLst/>
          </a:prstGeom>
        </p:spPr>
      </p:pic>
      <p:sp>
        <p:nvSpPr>
          <p:cNvPr id="4" name="Title 1"/>
          <p:cNvSpPr>
            <a:spLocks noGrp="1"/>
          </p:cNvSpPr>
          <p:nvPr>
            <p:ph type="title" hasCustomPrompt="1"/>
          </p:nvPr>
        </p:nvSpPr>
        <p:spPr>
          <a:xfrm>
            <a:off x="5147733" y="788770"/>
            <a:ext cx="6739467" cy="776727"/>
          </a:xfrm>
          <a:prstGeom prst="rect">
            <a:avLst/>
          </a:prstGeom>
        </p:spPr>
        <p:txBody>
          <a:bodyPr/>
          <a:lstStyle>
            <a:lvl1pPr>
              <a:defRPr>
                <a:latin typeface="+mj-lt"/>
                <a:cs typeface="Linux Libertine Capitals"/>
              </a:defRPr>
            </a:lvl1pPr>
          </a:lstStyle>
          <a:p>
            <a:r>
              <a:rPr lang="en-US" dirty="0"/>
              <a:t>Presentation Slide</a:t>
            </a:r>
          </a:p>
        </p:txBody>
      </p:sp>
      <p:sp>
        <p:nvSpPr>
          <p:cNvPr id="5" name="Text Placeholder 3"/>
          <p:cNvSpPr>
            <a:spLocks noGrp="1"/>
          </p:cNvSpPr>
          <p:nvPr>
            <p:ph type="body" sz="quarter" idx="10"/>
          </p:nvPr>
        </p:nvSpPr>
        <p:spPr>
          <a:xfrm>
            <a:off x="5147733" y="1739900"/>
            <a:ext cx="6739467" cy="3187700"/>
          </a:xfrm>
          <a:prstGeom prst="rect">
            <a:avLst/>
          </a:prstGeom>
        </p:spPr>
        <p:txBody>
          <a:bodyPr vert="horz"/>
          <a:lstStyle>
            <a:lvl1pPr>
              <a:defRPr>
                <a:latin typeface="Linux Libertine"/>
                <a:cs typeface="Linux Libertine"/>
              </a:defRPr>
            </a:lvl1pPr>
            <a:lvl2pPr>
              <a:defRPr>
                <a:latin typeface="Linux Libertine"/>
                <a:cs typeface="Linux Libertine"/>
              </a:defRPr>
            </a:lvl2pPr>
            <a:lvl3pPr>
              <a:defRPr>
                <a:latin typeface="Linux Libertine"/>
                <a:cs typeface="Linux Libertine"/>
              </a:defRPr>
            </a:lvl3pPr>
            <a:lvl4pPr>
              <a:defRPr>
                <a:latin typeface="Linux Libertine"/>
                <a:cs typeface="Linux Libertine"/>
              </a:defRPr>
            </a:lvl4pPr>
            <a:lvl5pPr>
              <a:defRPr>
                <a:latin typeface="Linux Libertine"/>
                <a:cs typeface="Linux Liberti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957692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15949" y="5942142"/>
            <a:ext cx="8559800" cy="1057275"/>
          </a:xfrm>
          <a:ln>
            <a:solidFill>
              <a:schemeClr val="bg1"/>
            </a:solidFill>
          </a:ln>
        </p:spPr>
        <p:txBody>
          <a:bodyPr anchor="t">
            <a:normAutofit/>
          </a:bodyPr>
          <a:lstStyle>
            <a:lvl1pPr marL="0" indent="0">
              <a:buNone/>
              <a:defRPr sz="2400" baseline="0">
                <a:solidFill>
                  <a:schemeClr val="tx1"/>
                </a:solidFill>
              </a:defRPr>
            </a:lvl1pPr>
          </a:lstStyle>
          <a:p>
            <a:pPr lvl="0"/>
            <a:r>
              <a:rPr lang="en-US"/>
              <a:t>PRESENTER NAME  |  DATE   |   csh.org</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3601" y="410826"/>
            <a:ext cx="2747089" cy="894100"/>
          </a:xfrm>
          <a:prstGeom prst="rect">
            <a:avLst/>
          </a:prstGeom>
        </p:spPr>
      </p:pic>
      <p:cxnSp>
        <p:nvCxnSpPr>
          <p:cNvPr id="9" name="Straight Connector 8"/>
          <p:cNvCxnSpPr/>
          <p:nvPr userDrawn="1"/>
        </p:nvCxnSpPr>
        <p:spPr>
          <a:xfrm flipV="1">
            <a:off x="0" y="5365353"/>
            <a:ext cx="12192000" cy="3810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1" hasCustomPrompt="1"/>
          </p:nvPr>
        </p:nvSpPr>
        <p:spPr>
          <a:xfrm>
            <a:off x="615951" y="1304926"/>
            <a:ext cx="7448549" cy="1209675"/>
          </a:xfrm>
        </p:spPr>
        <p:txBody>
          <a:bodyPr>
            <a:normAutofit/>
          </a:bodyPr>
          <a:lstStyle>
            <a:lvl1pPr marL="0" indent="0">
              <a:buNone/>
              <a:defRPr sz="3600" b="1" spc="-150">
                <a:effectLst/>
              </a:defRPr>
            </a:lvl1pPr>
          </a:lstStyle>
          <a:p>
            <a:pPr lvl="0"/>
            <a:r>
              <a:rPr lang="en-US"/>
              <a:t>CLICK TO EDIT MASTER TEXT STYLES</a:t>
            </a:r>
          </a:p>
        </p:txBody>
      </p:sp>
    </p:spTree>
    <p:extLst>
      <p:ext uri="{BB962C8B-B14F-4D97-AF65-F5344CB8AC3E}">
        <p14:creationId xmlns:p14="http://schemas.microsoft.com/office/powerpoint/2010/main" val="1477298815"/>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descr="SBCS_youthprogram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12985"/>
            <a:ext cx="12192000" cy="4689231"/>
          </a:xfrm>
          <a:prstGeom prst="rect">
            <a:avLst/>
          </a:prstGeom>
        </p:spPr>
      </p:pic>
    </p:spTree>
    <p:extLst>
      <p:ext uri="{BB962C8B-B14F-4D97-AF65-F5344CB8AC3E}">
        <p14:creationId xmlns:p14="http://schemas.microsoft.com/office/powerpoint/2010/main" val="115837180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SBCS_MiEscuelita_gir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9949" y="59267"/>
            <a:ext cx="6660789" cy="6827308"/>
          </a:xfrm>
          <a:prstGeom prst="rect">
            <a:avLst/>
          </a:prstGeom>
        </p:spPr>
      </p:pic>
      <p:pic>
        <p:nvPicPr>
          <p:cNvPr id="3" name="Picture 2" descr="SBCS_MiEscuelita.jpg"/>
          <p:cNvPicPr>
            <a:picLocks noChangeAspect="1"/>
          </p:cNvPicPr>
          <p:nvPr userDrawn="1"/>
        </p:nvPicPr>
        <p:blipFill rotWithShape="1">
          <a:blip r:embed="rId3" cstate="email">
            <a:extLst>
              <a:ext uri="{28A0092B-C50C-407E-A947-70E740481C1C}">
                <a14:useLocalDpi xmlns:a14="http://schemas.microsoft.com/office/drawing/2010/main" val="0"/>
              </a:ext>
            </a:extLst>
          </a:blip>
          <a:srcRect l="30185"/>
          <a:stretch/>
        </p:blipFill>
        <p:spPr>
          <a:xfrm>
            <a:off x="3804357" y="2042135"/>
            <a:ext cx="8511823" cy="3518799"/>
          </a:xfrm>
          <a:prstGeom prst="rect">
            <a:avLst/>
          </a:prstGeom>
        </p:spPr>
      </p:pic>
    </p:spTree>
    <p:extLst>
      <p:ext uri="{BB962C8B-B14F-4D97-AF65-F5344CB8AC3E}">
        <p14:creationId xmlns:p14="http://schemas.microsoft.com/office/powerpoint/2010/main" val="10088880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2" name="Title 1"/>
          <p:cNvSpPr>
            <a:spLocks noGrp="1"/>
          </p:cNvSpPr>
          <p:nvPr>
            <p:ph type="title"/>
          </p:nvPr>
        </p:nvSpPr>
        <p:spPr>
          <a:xfrm>
            <a:off x="4000500" y="5029200"/>
            <a:ext cx="7823200" cy="1219200"/>
          </a:xfrm>
          <a:prstGeom prst="rect">
            <a:avLst/>
          </a:prstGeom>
        </p:spPr>
        <p:txBody>
          <a:bodyPr anchor="t">
            <a:noAutofit/>
          </a:bodyPr>
          <a:lstStyle>
            <a:lvl1pPr algn="l">
              <a:buNone/>
              <a:defRPr sz="2400" b="1">
                <a:solidFill>
                  <a:schemeClr val="tx2"/>
                </a:solidFill>
              </a:defRPr>
            </a:lvl1pPr>
          </a:lstStyle>
          <a:p>
            <a:r>
              <a:rPr kumimoji="0" lang="en-US" dirty="0"/>
              <a:t>Click to edit Master title style</a:t>
            </a:r>
          </a:p>
        </p:txBody>
      </p:sp>
      <p:sp>
        <p:nvSpPr>
          <p:cNvPr id="3" name="Picture Placeholder 2"/>
          <p:cNvSpPr>
            <a:spLocks noGrp="1"/>
          </p:cNvSpPr>
          <p:nvPr>
            <p:ph type="pic" idx="1"/>
          </p:nvPr>
        </p:nvSpPr>
        <p:spPr>
          <a:xfrm>
            <a:off x="4000500" y="609600"/>
            <a:ext cx="7823200" cy="4267200"/>
          </a:xfrm>
          <a:prstGeom prst="rect">
            <a:avLst/>
          </a:prstGeom>
        </p:spPr>
        <p:txBody>
          <a:bodyPr/>
          <a:lstStyle>
            <a:lvl1pPr marL="0" indent="0">
              <a:buNone/>
              <a:defRPr sz="3200"/>
            </a:lvl1pPr>
          </a:lstStyle>
          <a:p>
            <a:r>
              <a:rPr kumimoji="0" lang="en-US" dirty="0"/>
              <a:t>Drag picture to placeholder or click icon to add</a:t>
            </a:r>
          </a:p>
        </p:txBody>
      </p:sp>
      <p:sp>
        <p:nvSpPr>
          <p:cNvPr id="4" name="Text Placeholder 3"/>
          <p:cNvSpPr>
            <a:spLocks noGrp="1"/>
          </p:cNvSpPr>
          <p:nvPr>
            <p:ph type="body" sz="half" idx="2"/>
          </p:nvPr>
        </p:nvSpPr>
        <p:spPr>
          <a:xfrm>
            <a:off x="508000" y="990600"/>
            <a:ext cx="3251200" cy="5257800"/>
          </a:xfrm>
          <a:prstGeom prst="rect">
            <a:avLst/>
          </a:prstGeo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dirty="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306049875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theme - two 2_Title and Vertical Tex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23776" y="350379"/>
            <a:ext cx="10972800" cy="776727"/>
          </a:xfrm>
          <a:prstGeom prst="rect">
            <a:avLst/>
          </a:prstGeom>
        </p:spPr>
        <p:txBody>
          <a:bodyPr/>
          <a:lstStyle>
            <a:lvl1pPr>
              <a:defRPr>
                <a:latin typeface="+mj-lt"/>
                <a:cs typeface="Linux Libertine Capitals"/>
              </a:defRPr>
            </a:lvl1pPr>
          </a:lstStyle>
          <a:p>
            <a:r>
              <a:rPr lang="en-US" dirty="0"/>
              <a:t>Statistics</a:t>
            </a:r>
          </a:p>
        </p:txBody>
      </p:sp>
      <p:sp>
        <p:nvSpPr>
          <p:cNvPr id="13" name="Text Placeholder 3"/>
          <p:cNvSpPr>
            <a:spLocks noGrp="1"/>
          </p:cNvSpPr>
          <p:nvPr>
            <p:ph type="body" sz="quarter" idx="10" hasCustomPrompt="1"/>
          </p:nvPr>
        </p:nvSpPr>
        <p:spPr>
          <a:xfrm>
            <a:off x="223776" y="1486704"/>
            <a:ext cx="10972800" cy="3187700"/>
          </a:xfrm>
          <a:prstGeom prst="rect">
            <a:avLst/>
          </a:prstGeom>
        </p:spPr>
        <p:txBody>
          <a:bodyPr vert="horz"/>
          <a:lstStyle>
            <a:lvl1pPr marL="457200" marR="0" indent="-457200" algn="l" defTabSz="914400" rtl="0" eaLnBrk="0" fontAlgn="base" latinLnBrk="0" hangingPunct="0">
              <a:lnSpc>
                <a:spcPct val="90000"/>
              </a:lnSpc>
              <a:spcBef>
                <a:spcPct val="20000"/>
              </a:spcBef>
              <a:spcAft>
                <a:spcPct val="0"/>
              </a:spcAft>
              <a:buClrTx/>
              <a:buSzTx/>
              <a:buFont typeface="Arial" panose="020B0604020202020204" pitchFamily="34" charset="0"/>
              <a:buChar char="•"/>
              <a:tabLst/>
              <a:defRPr kumimoji="0" lang="en-US" sz="6000" b="0" i="0" u="none" strike="noStrike" kern="1200" cap="none" spc="0" normalizeH="0" baseline="0" noProof="0"/>
            </a:lvl1pPr>
            <a:lvl2pPr>
              <a:defRPr>
                <a:latin typeface="+mn-lt"/>
                <a:cs typeface="Linux Libertine"/>
              </a:defRPr>
            </a:lvl2pPr>
            <a:lvl3pPr>
              <a:defRPr>
                <a:latin typeface="+mn-lt"/>
                <a:cs typeface="Linux Libertine"/>
              </a:defRPr>
            </a:lvl3pPr>
            <a:lvl4pPr>
              <a:defRPr>
                <a:latin typeface="+mn-lt"/>
                <a:cs typeface="Linux Libertine"/>
              </a:defRPr>
            </a:lvl4pPr>
            <a:lvl5pPr>
              <a:defRPr>
                <a:latin typeface="+mn-lt"/>
                <a:cs typeface="Linux Libertine"/>
              </a:defRPr>
            </a:lvl5pPr>
          </a:lstStyle>
          <a:p>
            <a:pPr marL="342900" marR="0" lvl="0" indent="-342900" algn="l" defTabSz="914400" rtl="0" eaLnBrk="0" fontAlgn="base" latinLnBrk="0" hangingPunct="0">
              <a:lnSpc>
                <a:spcPct val="90000"/>
              </a:lnSpc>
              <a:spcBef>
                <a:spcPct val="20000"/>
              </a:spcBef>
              <a:spcAft>
                <a:spcPct val="0"/>
              </a:spcAft>
              <a:buClrTx/>
              <a:buSzTx/>
              <a:buFont typeface="Arial"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Between 600,000 and 6 million women are victims of domestic violence each year, and between 100,000 and 6 million men, depending on the type of survey used to obtain the data.</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800" b="0" i="1" u="none" strike="noStrike" kern="1200" cap="none" spc="0" normalizeH="0" baseline="0" noProof="0" dirty="0">
                <a:ln>
                  <a:noFill/>
                </a:ln>
                <a:solidFill>
                  <a:schemeClr val="tx1"/>
                </a:solidFill>
                <a:effectLst/>
                <a:uLnTx/>
                <a:uFillTx/>
                <a:latin typeface="+mn-lt"/>
                <a:ea typeface="+mn-ea"/>
                <a:cs typeface="+mn-cs"/>
              </a:rPr>
              <a:t>(</a:t>
            </a:r>
            <a:r>
              <a:rPr kumimoji="0" lang="en-US" sz="800" b="0" i="1" u="none" strike="noStrike" kern="1200" cap="none" spc="0" normalizeH="0" baseline="0" noProof="0" dirty="0" err="1">
                <a:ln>
                  <a:noFill/>
                </a:ln>
                <a:solidFill>
                  <a:schemeClr val="tx1"/>
                </a:solidFill>
                <a:effectLst/>
                <a:uLnTx/>
                <a:uFillTx/>
                <a:latin typeface="+mn-lt"/>
                <a:ea typeface="+mn-ea"/>
                <a:cs typeface="+mn-cs"/>
              </a:rPr>
              <a:t>Rennison</a:t>
            </a:r>
            <a:r>
              <a:rPr kumimoji="0" lang="en-US" sz="800" b="0" i="1" u="none" strike="noStrike" kern="1200" cap="none" spc="0" normalizeH="0" baseline="0" noProof="0" dirty="0">
                <a:ln>
                  <a:noFill/>
                </a:ln>
                <a:solidFill>
                  <a:schemeClr val="tx1"/>
                </a:solidFill>
                <a:effectLst/>
                <a:uLnTx/>
                <a:uFillTx/>
                <a:latin typeface="+mn-lt"/>
                <a:ea typeface="+mn-ea"/>
                <a:cs typeface="+mn-cs"/>
              </a:rPr>
              <a:t>, C. (2003, Feb).  Intimate partner violence.  Us. Dpt. of Justice/Office of Justice Programs.  NXJ 197838. Straus, M. &amp; </a:t>
            </a:r>
            <a:r>
              <a:rPr kumimoji="0" lang="en-US" sz="800" b="0" i="1" u="none" strike="noStrike" kern="1200" cap="none" spc="0" normalizeH="0" baseline="0" noProof="0" dirty="0" err="1">
                <a:ln>
                  <a:noFill/>
                </a:ln>
                <a:solidFill>
                  <a:schemeClr val="tx1"/>
                </a:solidFill>
                <a:effectLst/>
                <a:uLnTx/>
                <a:uFillTx/>
                <a:latin typeface="+mn-lt"/>
                <a:ea typeface="+mn-ea"/>
                <a:cs typeface="+mn-cs"/>
              </a:rPr>
              <a:t>Gelles</a:t>
            </a:r>
            <a:r>
              <a:rPr kumimoji="0" lang="en-US" sz="800" b="0" i="1" u="none" strike="noStrike" kern="1200" cap="none" spc="0" normalizeH="0" baseline="0" noProof="0" dirty="0">
                <a:ln>
                  <a:noFill/>
                </a:ln>
                <a:solidFill>
                  <a:schemeClr val="tx1"/>
                </a:solidFill>
                <a:effectLst/>
                <a:uLnTx/>
                <a:uFillTx/>
                <a:latin typeface="+mn-lt"/>
                <a:ea typeface="+mn-ea"/>
                <a:cs typeface="+mn-cs"/>
              </a:rPr>
              <a:t>, R. (1990).  Physical violence in American families.  New Brunswick, N.J.: Transaction Publishers. </a:t>
            </a:r>
            <a:r>
              <a:rPr kumimoji="0" lang="en-US" sz="800" b="0" i="1" u="none" strike="noStrike" kern="1200" cap="none" spc="0" normalizeH="0" baseline="0" noProof="0" dirty="0" err="1">
                <a:ln>
                  <a:noFill/>
                </a:ln>
                <a:solidFill>
                  <a:schemeClr val="tx1"/>
                </a:solidFill>
                <a:effectLst/>
                <a:uLnTx/>
                <a:uFillTx/>
                <a:latin typeface="+mn-lt"/>
                <a:ea typeface="+mn-ea"/>
                <a:cs typeface="+mn-cs"/>
              </a:rPr>
              <a:t>Tjaden</a:t>
            </a:r>
            <a:r>
              <a:rPr kumimoji="0" lang="en-US" sz="800" b="0" i="1" u="none" strike="noStrike" kern="1200" cap="none" spc="0" normalizeH="0" baseline="0" noProof="0" dirty="0">
                <a:ln>
                  <a:noFill/>
                </a:ln>
                <a:solidFill>
                  <a:schemeClr val="tx1"/>
                </a:solidFill>
                <a:effectLst/>
                <a:uLnTx/>
                <a:uFillTx/>
                <a:latin typeface="+mn-lt"/>
                <a:ea typeface="+mn-ea"/>
                <a:cs typeface="+mn-cs"/>
              </a:rPr>
              <a:t>, P., &amp; </a:t>
            </a:r>
            <a:r>
              <a:rPr kumimoji="0" lang="en-US" sz="800" b="0" i="1" u="none" strike="noStrike" kern="1200" cap="none" spc="0" normalizeH="0" baseline="0" noProof="0" dirty="0" err="1">
                <a:ln>
                  <a:noFill/>
                </a:ln>
                <a:solidFill>
                  <a:schemeClr val="tx1"/>
                </a:solidFill>
                <a:effectLst/>
                <a:uLnTx/>
                <a:uFillTx/>
                <a:latin typeface="+mn-lt"/>
                <a:ea typeface="+mn-ea"/>
                <a:cs typeface="+mn-cs"/>
              </a:rPr>
              <a:t>Thoennes</a:t>
            </a:r>
            <a:r>
              <a:rPr kumimoji="0" lang="en-US" sz="800" b="0" i="1" u="none" strike="noStrike" kern="1200" cap="none" spc="0" normalizeH="0" baseline="0" noProof="0" dirty="0">
                <a:ln>
                  <a:noFill/>
                </a:ln>
                <a:solidFill>
                  <a:schemeClr val="tx1"/>
                </a:solidFill>
                <a:effectLst/>
                <a:uLnTx/>
                <a:uFillTx/>
                <a:latin typeface="+mn-lt"/>
                <a:ea typeface="+mn-ea"/>
                <a:cs typeface="+mn-cs"/>
              </a:rPr>
              <a:t>, N. (2000).  Extent,  nature, and consequences of intimate partner violence.  National Institute of Justice, NCJ 181867.)</a:t>
            </a:r>
            <a:endParaRPr kumimoji="0" lang="en-US" sz="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 typeface="Arial"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Women ages 20-24 are at the greatest risk of nonfatal intimate partner violence.</a:t>
            </a:r>
          </a:p>
          <a:p>
            <a:pPr marL="0" marR="0" lvl="0" indent="0" algn="l" defTabSz="914400" rtl="0" eaLnBrk="0" fontAlgn="base" latinLnBrk="0" hangingPunct="0">
              <a:lnSpc>
                <a:spcPct val="90000"/>
              </a:lnSpc>
              <a:spcBef>
                <a:spcPct val="20000"/>
              </a:spcBef>
              <a:spcAft>
                <a:spcPct val="0"/>
              </a:spcAft>
              <a:buClrTx/>
              <a:buSzTx/>
              <a:buFont typeface="Arial" charset="0"/>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a:t>
            </a:r>
            <a:r>
              <a:rPr kumimoji="0" lang="en-US" sz="800" b="0" i="1" u="none" strike="noStrike" kern="1200" cap="none" spc="0" normalizeH="0" baseline="0" noProof="0" dirty="0">
                <a:ln>
                  <a:noFill/>
                </a:ln>
                <a:solidFill>
                  <a:schemeClr val="tx1"/>
                </a:solidFill>
                <a:effectLst/>
                <a:uLnTx/>
                <a:uFillTx/>
                <a:latin typeface="+mn-lt"/>
                <a:ea typeface="+mn-ea"/>
                <a:cs typeface="+mn-cs"/>
              </a:rPr>
              <a:t>Bureau of Justice Statistics, Intimate Partner Violence in the U.S. 1993-2004, 2006</a:t>
            </a:r>
            <a:r>
              <a:rPr kumimoji="0" lang="en-US" sz="800" b="0" i="0" u="none" strike="noStrike" kern="1200" cap="none" spc="0" normalizeH="0" baseline="0" noProof="0" dirty="0">
                <a:ln>
                  <a:noFill/>
                </a:ln>
                <a:solidFill>
                  <a:schemeClr val="tx1"/>
                </a:solidFill>
                <a:effectLst/>
                <a:uLnTx/>
                <a:uFillTx/>
                <a:latin typeface="+mn-lt"/>
                <a:ea typeface="+mn-ea"/>
                <a:cs typeface="+mn-cs"/>
              </a:rPr>
              <a:t>.)</a:t>
            </a:r>
          </a:p>
          <a:p>
            <a:pPr marL="457200" marR="0" lvl="0" indent="-457200" algn="l" defTabSz="914400" rtl="0" eaLnBrk="0" fontAlgn="base" latinLnBrk="0" hangingPunct="0">
              <a:lnSpc>
                <a:spcPct val="90000"/>
              </a:lnSpc>
              <a:spcBef>
                <a:spcPct val="20000"/>
              </a:spcBef>
              <a:spcAft>
                <a:spcPct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Nearly 2.2 million people called a domestic violence crisis or hot line in 2004 to escape crisis situations, seek advice, or assist someone they thought might be victims.</a:t>
            </a:r>
          </a:p>
          <a:p>
            <a:pPr lvl="0"/>
            <a:endParaRPr lang="en-US" dirty="0"/>
          </a:p>
        </p:txBody>
      </p:sp>
    </p:spTree>
    <p:extLst>
      <p:ext uri="{BB962C8B-B14F-4D97-AF65-F5344CB8AC3E}">
        <p14:creationId xmlns:p14="http://schemas.microsoft.com/office/powerpoint/2010/main" val="112764226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5" descr="Tag=AccentColor&#10;Flavor=Light&#10;Target=FillAndLine"/>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 name="Google Shape;13;p15"/>
          <p:cNvSpPr txBox="1">
            <a:spLocks noGrp="1"/>
          </p:cNvSpPr>
          <p:nvPr>
            <p:ph type="ctrTitle"/>
          </p:nvPr>
        </p:nvSpPr>
        <p:spPr>
          <a:xfrm>
            <a:off x="841248" y="448056"/>
            <a:ext cx="10515600" cy="406908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9600"/>
              <a:buFont typeface="Arial"/>
              <a:buNone/>
              <a:defRPr sz="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5"/>
          <p:cNvSpPr txBox="1">
            <a:spLocks noGrp="1"/>
          </p:cNvSpPr>
          <p:nvPr>
            <p:ph type="subTitle" idx="1"/>
          </p:nvPr>
        </p:nvSpPr>
        <p:spPr>
          <a:xfrm>
            <a:off x="841248" y="4983480"/>
            <a:ext cx="10515600" cy="1124712"/>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lt1"/>
              </a:buClr>
              <a:buSzPts val="2800"/>
              <a:buNone/>
              <a:defRPr sz="2800"/>
            </a:lvl1pPr>
            <a:lvl2pPr lvl="1" algn="ctr">
              <a:lnSpc>
                <a:spcPct val="110000"/>
              </a:lnSpc>
              <a:spcBef>
                <a:spcPts val="500"/>
              </a:spcBef>
              <a:spcAft>
                <a:spcPts val="0"/>
              </a:spcAft>
              <a:buClr>
                <a:schemeClr val="lt1"/>
              </a:buClr>
              <a:buSzPts val="2000"/>
              <a:buNone/>
              <a:defRPr sz="2000"/>
            </a:lvl2pPr>
            <a:lvl3pPr lvl="2" algn="ctr">
              <a:lnSpc>
                <a:spcPct val="110000"/>
              </a:lnSpc>
              <a:spcBef>
                <a:spcPts val="500"/>
              </a:spcBef>
              <a:spcAft>
                <a:spcPts val="0"/>
              </a:spcAft>
              <a:buClr>
                <a:schemeClr val="lt1"/>
              </a:buClr>
              <a:buSzPts val="1800"/>
              <a:buNone/>
              <a:defRPr sz="1800"/>
            </a:lvl3pPr>
            <a:lvl4pPr lvl="3" algn="ctr">
              <a:lnSpc>
                <a:spcPct val="110000"/>
              </a:lnSpc>
              <a:spcBef>
                <a:spcPts val="500"/>
              </a:spcBef>
              <a:spcAft>
                <a:spcPts val="0"/>
              </a:spcAft>
              <a:buClr>
                <a:schemeClr val="lt1"/>
              </a:buClr>
              <a:buSzPts val="1600"/>
              <a:buNone/>
              <a:defRPr sz="1600"/>
            </a:lvl4pPr>
            <a:lvl5pPr lvl="4" algn="ctr">
              <a:lnSpc>
                <a:spcPct val="11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5" name="Google Shape;1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FFFFFF"/>
              </a:solidFill>
              <a:effectLst/>
              <a:uLnTx/>
              <a:uFillTx/>
              <a:latin typeface="Arial"/>
              <a:cs typeface="Arial"/>
              <a:sym typeface="Arial"/>
            </a:endParaRPr>
          </a:p>
        </p:txBody>
      </p:sp>
      <p:sp>
        <p:nvSpPr>
          <p:cNvPr id="16" name="Google Shape;1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FFFFFF"/>
              </a:solidFill>
              <a:effectLst/>
              <a:uLnTx/>
              <a:uFillTx/>
              <a:latin typeface="Arial"/>
              <a:cs typeface="Arial"/>
              <a:sym typeface="Arial"/>
            </a:endParaRPr>
          </a:p>
        </p:txBody>
      </p:sp>
      <p:sp>
        <p:nvSpPr>
          <p:cNvPr id="17" name="Google Shape;1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600" b="0" i="0" u="none" strike="noStrike" kern="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22439188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4"/>
        <p:cNvGrpSpPr/>
        <p:nvPr/>
      </p:nvGrpSpPr>
      <p:grpSpPr>
        <a:xfrm>
          <a:off x="0" y="0"/>
          <a:ext cx="0" cy="0"/>
          <a:chOff x="0" y="0"/>
          <a:chExt cx="0" cy="0"/>
        </a:xfrm>
      </p:grpSpPr>
      <p:sp>
        <p:nvSpPr>
          <p:cNvPr id="25" name="Google Shape;25;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6"/>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a:bodyPr>
          <a:lstStyle>
            <a:lvl1pPr marL="457200" lvl="0" indent="-406400" algn="l">
              <a:lnSpc>
                <a:spcPct val="110000"/>
              </a:lnSpc>
              <a:spcBef>
                <a:spcPts val="1000"/>
              </a:spcBef>
              <a:spcAft>
                <a:spcPts val="0"/>
              </a:spcAft>
              <a:buClr>
                <a:schemeClr val="dk1"/>
              </a:buClr>
              <a:buSzPts val="2800"/>
              <a:buChar char="•"/>
              <a:defRPr sz="2800"/>
            </a:lvl1pPr>
            <a:lvl2pPr marL="914400" lvl="1" indent="-381000" algn="l">
              <a:lnSpc>
                <a:spcPct val="110000"/>
              </a:lnSpc>
              <a:spcBef>
                <a:spcPts val="500"/>
              </a:spcBef>
              <a:spcAft>
                <a:spcPts val="0"/>
              </a:spcAft>
              <a:buClr>
                <a:schemeClr val="dk1"/>
              </a:buClr>
              <a:buSzPts val="2400"/>
              <a:buChar char="•"/>
              <a:defRPr sz="2400"/>
            </a:lvl2pPr>
            <a:lvl3pPr marL="1371600" lvl="2" indent="-355600" algn="l">
              <a:lnSpc>
                <a:spcPct val="110000"/>
              </a:lnSpc>
              <a:spcBef>
                <a:spcPts val="500"/>
              </a:spcBef>
              <a:spcAft>
                <a:spcPts val="0"/>
              </a:spcAft>
              <a:buClr>
                <a:schemeClr val="dk1"/>
              </a:buClr>
              <a:buSzPts val="2000"/>
              <a:buChar char="•"/>
              <a:defRPr sz="2000"/>
            </a:lvl3pPr>
            <a:lvl4pPr marL="1828800" lvl="3" indent="-342900" algn="l">
              <a:lnSpc>
                <a:spcPct val="110000"/>
              </a:lnSpc>
              <a:spcBef>
                <a:spcPts val="500"/>
              </a:spcBef>
              <a:spcAft>
                <a:spcPts val="0"/>
              </a:spcAft>
              <a:buClr>
                <a:schemeClr val="dk1"/>
              </a:buClr>
              <a:buSzPts val="1800"/>
              <a:buChar char="•"/>
              <a:defRPr sz="1800"/>
            </a:lvl4pPr>
            <a:lvl5pPr marL="2286000" lvl="4" indent="-342900" algn="l">
              <a:lnSpc>
                <a:spcPct val="11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28" name="Google Shape;2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29" name="Google Shape;2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30" name="Google Shape;30;p16" descr="Tag=AccentColor&#10;Flavor=Light&#10;Target=FillAndLine"/>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51190455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1"/>
        <p:cNvGrpSpPr/>
        <p:nvPr/>
      </p:nvGrpSpPr>
      <p:grpSpPr>
        <a:xfrm>
          <a:off x="0" y="0"/>
          <a:ext cx="0" cy="0"/>
          <a:chOff x="0" y="0"/>
          <a:chExt cx="0" cy="0"/>
        </a:xfrm>
      </p:grpSpPr>
      <p:sp>
        <p:nvSpPr>
          <p:cNvPr id="32" name="Google Shape;32;p14" descr="Tag=AccentColor&#10;Flavor=Light&#10;Target=FillAndLine"/>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 name="Google Shape;33;p14"/>
          <p:cNvSpPr txBox="1">
            <a:spLocks noGrp="1"/>
          </p:cNvSpPr>
          <p:nvPr>
            <p:ph type="ctrTitle"/>
          </p:nvPr>
        </p:nvSpPr>
        <p:spPr>
          <a:xfrm>
            <a:off x="841248" y="448056"/>
            <a:ext cx="10515600" cy="406908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9600"/>
              <a:buFont typeface="Arial"/>
              <a:buNone/>
              <a:defRPr sz="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4"/>
          <p:cNvSpPr txBox="1">
            <a:spLocks noGrp="1"/>
          </p:cNvSpPr>
          <p:nvPr>
            <p:ph type="subTitle" idx="1"/>
          </p:nvPr>
        </p:nvSpPr>
        <p:spPr>
          <a:xfrm>
            <a:off x="841248" y="4983480"/>
            <a:ext cx="10515600" cy="1124712"/>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2800"/>
              <a:buNone/>
              <a:defRPr sz="28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36" name="Google Shape;3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37" name="Google Shape;3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6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86489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841248" y="448056"/>
            <a:ext cx="10515600" cy="406908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8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7"/>
          <p:cNvSpPr txBox="1">
            <a:spLocks noGrp="1"/>
          </p:cNvSpPr>
          <p:nvPr>
            <p:ph type="body" idx="1"/>
          </p:nvPr>
        </p:nvSpPr>
        <p:spPr>
          <a:xfrm>
            <a:off x="841248" y="4983480"/>
            <a:ext cx="10515600" cy="112471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888888"/>
              </a:buClr>
              <a:buSzPts val="2800"/>
              <a:buNone/>
              <a:defRPr sz="2800">
                <a:solidFill>
                  <a:srgbClr val="888888"/>
                </a:solidFill>
              </a:defRPr>
            </a:lvl1pPr>
            <a:lvl2pPr marL="914400" lvl="1" indent="-228600" algn="l">
              <a:lnSpc>
                <a:spcPct val="110000"/>
              </a:lnSpc>
              <a:spcBef>
                <a:spcPts val="500"/>
              </a:spcBef>
              <a:spcAft>
                <a:spcPts val="0"/>
              </a:spcAft>
              <a:buClr>
                <a:srgbClr val="888888"/>
              </a:buClr>
              <a:buSzPts val="2000"/>
              <a:buNone/>
              <a:defRPr sz="2000">
                <a:solidFill>
                  <a:srgbClr val="888888"/>
                </a:solidFill>
              </a:defRPr>
            </a:lvl2pPr>
            <a:lvl3pPr marL="1371600" lvl="2" indent="-228600" algn="l">
              <a:lnSpc>
                <a:spcPct val="110000"/>
              </a:lnSpc>
              <a:spcBef>
                <a:spcPts val="500"/>
              </a:spcBef>
              <a:spcAft>
                <a:spcPts val="0"/>
              </a:spcAft>
              <a:buClr>
                <a:srgbClr val="888888"/>
              </a:buClr>
              <a:buSzPts val="1800"/>
              <a:buNone/>
              <a:defRPr sz="1800">
                <a:solidFill>
                  <a:srgbClr val="888888"/>
                </a:solidFill>
              </a:defRPr>
            </a:lvl3pPr>
            <a:lvl4pPr marL="1828800" lvl="3" indent="-228600" algn="l">
              <a:lnSpc>
                <a:spcPct val="110000"/>
              </a:lnSpc>
              <a:spcBef>
                <a:spcPts val="500"/>
              </a:spcBef>
              <a:spcAft>
                <a:spcPts val="0"/>
              </a:spcAft>
              <a:buClr>
                <a:srgbClr val="888888"/>
              </a:buClr>
              <a:buSzPts val="1600"/>
              <a:buNone/>
              <a:defRPr sz="1600">
                <a:solidFill>
                  <a:srgbClr val="888888"/>
                </a:solidFill>
              </a:defRPr>
            </a:lvl4pPr>
            <a:lvl5pPr marL="2286000" lvl="4" indent="-228600" algn="l">
              <a:lnSpc>
                <a:spcPct val="11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42" name="Google Shape;4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43" name="Google Shape;4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44" name="Google Shape;44;p17" descr="Tag=AccentColor&#10;Flavor=Light&#10;Target=FillAndLine"/>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9471945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body" idx="1"/>
          </p:nvPr>
        </p:nvSpPr>
        <p:spPr>
          <a:xfrm>
            <a:off x="838200" y="1929384"/>
            <a:ext cx="5181600" cy="425196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8"/>
          <p:cNvSpPr txBox="1">
            <a:spLocks noGrp="1"/>
          </p:cNvSpPr>
          <p:nvPr>
            <p:ph type="body" idx="2"/>
          </p:nvPr>
        </p:nvSpPr>
        <p:spPr>
          <a:xfrm>
            <a:off x="6172200" y="1929384"/>
            <a:ext cx="5181600" cy="425196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50" name="Google Shape;5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51" name="Google Shape;5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52" name="Google Shape;52;p18" descr="Tag=AccentColor&#10;Flavor=Light&#10;Target=FillAndLine"/>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894363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3"/>
        <p:cNvGrpSpPr/>
        <p:nvPr/>
      </p:nvGrpSpPr>
      <p:grpSpPr>
        <a:xfrm>
          <a:off x="0" y="0"/>
          <a:ext cx="0" cy="0"/>
          <a:chOff x="0" y="0"/>
          <a:chExt cx="0" cy="0"/>
        </a:xfrm>
      </p:grpSpPr>
      <p:sp>
        <p:nvSpPr>
          <p:cNvPr id="54" name="Google Shape;54;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9"/>
          <p:cNvSpPr txBox="1">
            <a:spLocks noGrp="1"/>
          </p:cNvSpPr>
          <p:nvPr>
            <p:ph type="body" idx="1"/>
          </p:nvPr>
        </p:nvSpPr>
        <p:spPr>
          <a:xfrm>
            <a:off x="839788" y="1938528"/>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chemeClr val="dk1"/>
              </a:buClr>
              <a:buSzPts val="3600"/>
              <a:buNone/>
              <a:defRPr sz="3600" b="1"/>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19"/>
          <p:cNvSpPr txBox="1">
            <a:spLocks noGrp="1"/>
          </p:cNvSpPr>
          <p:nvPr>
            <p:ph type="body" idx="2"/>
          </p:nvPr>
        </p:nvSpPr>
        <p:spPr>
          <a:xfrm>
            <a:off x="839788" y="2926080"/>
            <a:ext cx="5157787" cy="326440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9"/>
          <p:cNvSpPr txBox="1">
            <a:spLocks noGrp="1"/>
          </p:cNvSpPr>
          <p:nvPr>
            <p:ph type="body" idx="3"/>
          </p:nvPr>
        </p:nvSpPr>
        <p:spPr>
          <a:xfrm>
            <a:off x="6172200" y="1938528"/>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chemeClr val="dk1"/>
              </a:buClr>
              <a:buSzPts val="3600"/>
              <a:buNone/>
              <a:defRPr sz="3600" b="1"/>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19"/>
          <p:cNvSpPr txBox="1">
            <a:spLocks noGrp="1"/>
          </p:cNvSpPr>
          <p:nvPr>
            <p:ph type="body" idx="4"/>
          </p:nvPr>
        </p:nvSpPr>
        <p:spPr>
          <a:xfrm>
            <a:off x="6172200" y="2926080"/>
            <a:ext cx="5183188" cy="326440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60" name="Google Shape;6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61" name="Google Shape;6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62" name="Google Shape;62;p19" descr="Tag=AccentColor&#10;Flavor=Light&#10;Target=FillAndLine"/>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993555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845274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3"/>
        <p:cNvGrpSpPr/>
        <p:nvPr/>
      </p:nvGrpSpPr>
      <p:grpSpPr>
        <a:xfrm>
          <a:off x="0" y="0"/>
          <a:ext cx="0" cy="0"/>
          <a:chOff x="0" y="0"/>
          <a:chExt cx="0" cy="0"/>
        </a:xfrm>
      </p:grpSpPr>
      <p:sp>
        <p:nvSpPr>
          <p:cNvPr id="64" name="Google Shape;64;p20"/>
          <p:cNvSpPr txBox="1">
            <a:spLocks noGrp="1"/>
          </p:cNvSpPr>
          <p:nvPr>
            <p:ph type="title"/>
          </p:nvPr>
        </p:nvSpPr>
        <p:spPr>
          <a:xfrm>
            <a:off x="2203704" y="1728216"/>
            <a:ext cx="7781544" cy="3392424"/>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7800"/>
              <a:buFont typeface="Arial"/>
              <a:buNone/>
              <a:defRPr sz="7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68" name="Google Shape;68;p20" descr="Tag=AccentColor&#10;Flavor=Light&#10;Target=FillAndLine"/>
          <p:cNvSpPr/>
          <p:nvPr/>
        </p:nvSpPr>
        <p:spPr>
          <a:xfrm>
            <a:off x="3974206" y="5126892"/>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54059670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71" name="Google Shape;7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72" name="Google Shape;7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6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43957526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3"/>
        <p:cNvGrpSpPr/>
        <p:nvPr/>
      </p:nvGrpSpPr>
      <p:grpSpPr>
        <a:xfrm>
          <a:off x="0" y="0"/>
          <a:ext cx="0" cy="0"/>
          <a:chOff x="0" y="0"/>
          <a:chExt cx="0" cy="0"/>
        </a:xfrm>
      </p:grpSpPr>
      <p:sp>
        <p:nvSpPr>
          <p:cNvPr id="74" name="Google Shape;74;p22"/>
          <p:cNvSpPr txBox="1">
            <a:spLocks noGrp="1"/>
          </p:cNvSpPr>
          <p:nvPr>
            <p:ph type="title"/>
          </p:nvPr>
        </p:nvSpPr>
        <p:spPr>
          <a:xfrm>
            <a:off x="839788" y="457200"/>
            <a:ext cx="3932237" cy="3429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2"/>
          <p:cNvSpPr txBox="1">
            <a:spLocks noGrp="1"/>
          </p:cNvSpPr>
          <p:nvPr>
            <p:ph type="body" idx="1"/>
          </p:nvPr>
        </p:nvSpPr>
        <p:spPr>
          <a:xfrm>
            <a:off x="5303520" y="548640"/>
            <a:ext cx="6053328" cy="5431536"/>
          </a:xfrm>
          <a:prstGeom prst="rect">
            <a:avLst/>
          </a:prstGeom>
          <a:noFill/>
          <a:ln>
            <a:noFill/>
          </a:ln>
        </p:spPr>
        <p:txBody>
          <a:bodyPr spcFirstLastPara="1" wrap="square" lIns="91425" tIns="45700" rIns="91425" bIns="45700" anchor="ctr" anchorCtr="0">
            <a:normAutofit/>
          </a:bodyPr>
          <a:lstStyle>
            <a:lvl1pPr marL="457200" lvl="0" indent="-431800" algn="l">
              <a:lnSpc>
                <a:spcPct val="110000"/>
              </a:lnSpc>
              <a:spcBef>
                <a:spcPts val="1000"/>
              </a:spcBef>
              <a:spcAft>
                <a:spcPts val="0"/>
              </a:spcAft>
              <a:buClr>
                <a:schemeClr val="dk1"/>
              </a:buClr>
              <a:buSzPts val="3200"/>
              <a:buChar char="•"/>
              <a:defRPr sz="3200"/>
            </a:lvl1pPr>
            <a:lvl2pPr marL="914400" lvl="1" indent="-406400" algn="l">
              <a:lnSpc>
                <a:spcPct val="110000"/>
              </a:lnSpc>
              <a:spcBef>
                <a:spcPts val="500"/>
              </a:spcBef>
              <a:spcAft>
                <a:spcPts val="0"/>
              </a:spcAft>
              <a:buClr>
                <a:schemeClr val="dk1"/>
              </a:buClr>
              <a:buSzPts val="2800"/>
              <a:buChar char="•"/>
              <a:defRPr sz="2800"/>
            </a:lvl2pPr>
            <a:lvl3pPr marL="1371600" lvl="2" indent="-381000" algn="l">
              <a:lnSpc>
                <a:spcPct val="110000"/>
              </a:lnSpc>
              <a:spcBef>
                <a:spcPts val="500"/>
              </a:spcBef>
              <a:spcAft>
                <a:spcPts val="0"/>
              </a:spcAft>
              <a:buClr>
                <a:schemeClr val="dk1"/>
              </a:buClr>
              <a:buSzPts val="2400"/>
              <a:buChar char="•"/>
              <a:defRPr sz="2400"/>
            </a:lvl3pPr>
            <a:lvl4pPr marL="1828800" lvl="3" indent="-355600" algn="l">
              <a:lnSpc>
                <a:spcPct val="110000"/>
              </a:lnSpc>
              <a:spcBef>
                <a:spcPts val="500"/>
              </a:spcBef>
              <a:spcAft>
                <a:spcPts val="0"/>
              </a:spcAft>
              <a:buClr>
                <a:schemeClr val="dk1"/>
              </a:buClr>
              <a:buSzPts val="2000"/>
              <a:buChar char="•"/>
              <a:defRPr sz="2000"/>
            </a:lvl4pPr>
            <a:lvl5pPr marL="2286000" lvl="4" indent="-355600" algn="l">
              <a:lnSpc>
                <a:spcPct val="11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6" name="Google Shape;76;p22"/>
          <p:cNvSpPr txBox="1">
            <a:spLocks noGrp="1"/>
          </p:cNvSpPr>
          <p:nvPr>
            <p:ph type="body" idx="2"/>
          </p:nvPr>
        </p:nvSpPr>
        <p:spPr>
          <a:xfrm>
            <a:off x="839788" y="3977640"/>
            <a:ext cx="3932237" cy="2002536"/>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3200"/>
              <a:buNone/>
              <a:defRPr sz="3200"/>
            </a:lvl1pPr>
            <a:lvl2pPr marL="914400" lvl="1" indent="-228600" algn="l">
              <a:lnSpc>
                <a:spcPct val="110000"/>
              </a:lnSpc>
              <a:spcBef>
                <a:spcPts val="500"/>
              </a:spcBef>
              <a:spcAft>
                <a:spcPts val="0"/>
              </a:spcAft>
              <a:buClr>
                <a:schemeClr val="dk1"/>
              </a:buClr>
              <a:buSzPts val="1400"/>
              <a:buNone/>
              <a:defRPr sz="1400"/>
            </a:lvl2pPr>
            <a:lvl3pPr marL="1371600" lvl="2" indent="-228600" algn="l">
              <a:lnSpc>
                <a:spcPct val="110000"/>
              </a:lnSpc>
              <a:spcBef>
                <a:spcPts val="500"/>
              </a:spcBef>
              <a:spcAft>
                <a:spcPts val="0"/>
              </a:spcAft>
              <a:buClr>
                <a:schemeClr val="dk1"/>
              </a:buClr>
              <a:buSzPts val="1200"/>
              <a:buNone/>
              <a:defRPr sz="1200"/>
            </a:lvl3pPr>
            <a:lvl4pPr marL="1828800" lvl="3" indent="-228600" algn="l">
              <a:lnSpc>
                <a:spcPct val="110000"/>
              </a:lnSpc>
              <a:spcBef>
                <a:spcPts val="500"/>
              </a:spcBef>
              <a:spcAft>
                <a:spcPts val="0"/>
              </a:spcAft>
              <a:buClr>
                <a:schemeClr val="dk1"/>
              </a:buClr>
              <a:buSzPts val="1000"/>
              <a:buNone/>
              <a:defRPr sz="1000"/>
            </a:lvl4pPr>
            <a:lvl5pPr marL="2286000" lvl="4" indent="-228600" algn="l">
              <a:lnSpc>
                <a:spcPct val="11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80" name="Google Shape;80;p22" descr="Tag=AccentColor&#10;Flavor=Light&#10;Target=FillAndLine"/>
          <p:cNvSpPr/>
          <p:nvPr/>
        </p:nvSpPr>
        <p:spPr>
          <a:xfrm rot="5400000">
            <a:off x="2797492" y="3254143"/>
            <a:ext cx="4480560" cy="27432"/>
          </a:xfrm>
          <a:custGeom>
            <a:avLst/>
            <a:gdLst/>
            <a:ahLst/>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w="444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6057344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1"/>
        <p:cNvGrpSpPr/>
        <p:nvPr/>
      </p:nvGrpSpPr>
      <p:grpSpPr>
        <a:xfrm>
          <a:off x="0" y="0"/>
          <a:ext cx="0" cy="0"/>
          <a:chOff x="0" y="0"/>
          <a:chExt cx="0" cy="0"/>
        </a:xfrm>
      </p:grpSpPr>
      <p:sp>
        <p:nvSpPr>
          <p:cNvPr id="82" name="Google Shape;82;p23"/>
          <p:cNvSpPr txBox="1">
            <a:spLocks noGrp="1"/>
          </p:cNvSpPr>
          <p:nvPr>
            <p:ph type="title"/>
          </p:nvPr>
        </p:nvSpPr>
        <p:spPr>
          <a:xfrm>
            <a:off x="839788" y="457200"/>
            <a:ext cx="3931920" cy="3429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3"/>
          <p:cNvSpPr>
            <a:spLocks noGrp="1"/>
          </p:cNvSpPr>
          <p:nvPr>
            <p:ph type="pic" idx="2"/>
          </p:nvPr>
        </p:nvSpPr>
        <p:spPr>
          <a:xfrm>
            <a:off x="5303520" y="548640"/>
            <a:ext cx="6053328" cy="5431536"/>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1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1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4" name="Google Shape;84;p23"/>
          <p:cNvSpPr txBox="1">
            <a:spLocks noGrp="1"/>
          </p:cNvSpPr>
          <p:nvPr>
            <p:ph type="body" idx="1"/>
          </p:nvPr>
        </p:nvSpPr>
        <p:spPr>
          <a:xfrm>
            <a:off x="839788" y="3977640"/>
            <a:ext cx="3931920" cy="2002536"/>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3200"/>
              <a:buNone/>
              <a:defRPr sz="3200"/>
            </a:lvl1pPr>
            <a:lvl2pPr marL="914400" lvl="1" indent="-228600" algn="l">
              <a:lnSpc>
                <a:spcPct val="110000"/>
              </a:lnSpc>
              <a:spcBef>
                <a:spcPts val="500"/>
              </a:spcBef>
              <a:spcAft>
                <a:spcPts val="0"/>
              </a:spcAft>
              <a:buClr>
                <a:schemeClr val="dk1"/>
              </a:buClr>
              <a:buSzPts val="1400"/>
              <a:buNone/>
              <a:defRPr sz="1400"/>
            </a:lvl2pPr>
            <a:lvl3pPr marL="1371600" lvl="2" indent="-228600" algn="l">
              <a:lnSpc>
                <a:spcPct val="110000"/>
              </a:lnSpc>
              <a:spcBef>
                <a:spcPts val="500"/>
              </a:spcBef>
              <a:spcAft>
                <a:spcPts val="0"/>
              </a:spcAft>
              <a:buClr>
                <a:schemeClr val="dk1"/>
              </a:buClr>
              <a:buSzPts val="1200"/>
              <a:buNone/>
              <a:defRPr sz="1200"/>
            </a:lvl3pPr>
            <a:lvl4pPr marL="1828800" lvl="3" indent="-228600" algn="l">
              <a:lnSpc>
                <a:spcPct val="110000"/>
              </a:lnSpc>
              <a:spcBef>
                <a:spcPts val="500"/>
              </a:spcBef>
              <a:spcAft>
                <a:spcPts val="0"/>
              </a:spcAft>
              <a:buClr>
                <a:schemeClr val="dk1"/>
              </a:buClr>
              <a:buSzPts val="1000"/>
              <a:buNone/>
              <a:defRPr sz="1000"/>
            </a:lvl4pPr>
            <a:lvl5pPr marL="2286000" lvl="4" indent="-228600" algn="l">
              <a:lnSpc>
                <a:spcPct val="11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86" name="Google Shape;8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87" name="Google Shape;8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88" name="Google Shape;88;p23" descr="Tag=AccentColor&#10;Flavor=Light&#10;Target=FillAndLine"/>
          <p:cNvSpPr/>
          <p:nvPr/>
        </p:nvSpPr>
        <p:spPr>
          <a:xfrm rot="5400000">
            <a:off x="2798064" y="3254143"/>
            <a:ext cx="4480560" cy="27432"/>
          </a:xfrm>
          <a:custGeom>
            <a:avLst/>
            <a:gdLst/>
            <a:ahLst/>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w="444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162277420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9"/>
        <p:cNvGrpSpPr/>
        <p:nvPr/>
      </p:nvGrpSpPr>
      <p:grpSpPr>
        <a:xfrm>
          <a:off x="0" y="0"/>
          <a:ext cx="0" cy="0"/>
          <a:chOff x="0" y="0"/>
          <a:chExt cx="0" cy="0"/>
        </a:xfrm>
      </p:grpSpPr>
      <p:sp>
        <p:nvSpPr>
          <p:cNvPr id="90" name="Google Shape;9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93" name="Google Shape;9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94" name="Google Shape;9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6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01629277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99" name="Google Shape;9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100" name="Google Shape;10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6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4275635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41207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981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789124"/>
            <a:ext cx="347472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789125"/>
            <a:ext cx="347472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0338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1910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35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6EF457-DF9B-433B-80AE-55F9BD1C32EE}" type="datetime1">
              <a:rPr lang="en-US" smtClean="0">
                <a:solidFill>
                  <a:prstClr val="black">
                    <a:tint val="75000"/>
                  </a:prstClr>
                </a:solidFill>
              </a:rPr>
              <a:t>5/13/2020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3CD08E-09EB-4867-B243-2F7FD48A49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9110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194560"/>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337560"/>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262465" y="6356352"/>
            <a:ext cx="2743200" cy="365125"/>
          </a:xfrm>
          <a:prstGeom prst="rect">
            <a:avLst/>
          </a:prstGeom>
        </p:spPr>
        <p:txBody>
          <a:bodyPr/>
          <a:lstStyle/>
          <a:p>
            <a:fld id="{568D2672-54C5-490D-9F74-4EFBEEB0D256}" type="datetimeFigureOut">
              <a:rPr lang="en-US" smtClean="0">
                <a:solidFill>
                  <a:srgbClr val="F8971D"/>
                </a:solidFill>
              </a:rPr>
              <a:pPr/>
              <a:t>5/13/2020</a:t>
            </a:fld>
            <a:endParaRPr lang="en-US" dirty="0">
              <a:solidFill>
                <a:srgbClr val="F8971D"/>
              </a:solidFill>
            </a:endParaRPr>
          </a:p>
        </p:txBody>
      </p:sp>
      <p:sp>
        <p:nvSpPr>
          <p:cNvPr id="9" name="Footer Placeholder 8"/>
          <p:cNvSpPr>
            <a:spLocks noGrp="1"/>
          </p:cNvSpPr>
          <p:nvPr>
            <p:ph type="ftr" sz="quarter" idx="11"/>
          </p:nvPr>
        </p:nvSpPr>
        <p:spPr>
          <a:xfrm>
            <a:off x="3869268" y="6356352"/>
            <a:ext cx="5911517" cy="365125"/>
          </a:xfrm>
          <a:prstGeom prst="rect">
            <a:avLst/>
          </a:prstGeom>
        </p:spPr>
        <p:txBody>
          <a:bodyPr/>
          <a:lstStyle/>
          <a:p>
            <a:endParaRPr lang="en-US" dirty="0">
              <a:solidFill>
                <a:srgbClr val="F8971D"/>
              </a:solidFill>
            </a:endParaRPr>
          </a:p>
        </p:txBody>
      </p:sp>
      <p:sp>
        <p:nvSpPr>
          <p:cNvPr id="10" name="Slide Number Placeholder 9"/>
          <p:cNvSpPr>
            <a:spLocks noGrp="1"/>
          </p:cNvSpPr>
          <p:nvPr>
            <p:ph type="sldNum" sz="quarter" idx="12"/>
          </p:nvPr>
        </p:nvSpPr>
        <p:spPr>
          <a:xfrm>
            <a:off x="10634137" y="6356352"/>
            <a:ext cx="1530927" cy="365125"/>
          </a:xfrm>
          <a:prstGeom prst="rect">
            <a:avLst/>
          </a:prstGeom>
        </p:spPr>
        <p:txBody>
          <a:bodyPr/>
          <a:lstStyle/>
          <a:p>
            <a:fld id="{946FAA23-C7F6-4C0F-AE1A-74DAFC9F45E2}" type="slidenum">
              <a:rPr lang="en-US" smtClean="0">
                <a:solidFill>
                  <a:srgbClr val="F8971D"/>
                </a:solidFill>
              </a:rPr>
              <a:pPr/>
              <a:t>‹#›</a:t>
            </a:fld>
            <a:endParaRPr lang="en-US" dirty="0">
              <a:solidFill>
                <a:srgbClr val="F8971D"/>
              </a:solidFill>
            </a:endParaRPr>
          </a:p>
        </p:txBody>
      </p:sp>
    </p:spTree>
    <p:extLst>
      <p:ext uri="{BB962C8B-B14F-4D97-AF65-F5344CB8AC3E}">
        <p14:creationId xmlns:p14="http://schemas.microsoft.com/office/powerpoint/2010/main" val="2780948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1945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3570645" y="767419"/>
            <a:ext cx="8115231"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340602"/>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262465" y="6356352"/>
            <a:ext cx="2743200" cy="365125"/>
          </a:xfrm>
          <a:prstGeom prst="rect">
            <a:avLst/>
          </a:prstGeom>
        </p:spPr>
        <p:txBody>
          <a:bodyPr/>
          <a:lstStyle/>
          <a:p>
            <a:fld id="{568D2672-54C5-490D-9F74-4EFBEEB0D256}" type="datetimeFigureOut">
              <a:rPr lang="en-US" smtClean="0">
                <a:solidFill>
                  <a:srgbClr val="F8971D"/>
                </a:solidFill>
              </a:rPr>
              <a:pPr/>
              <a:t>5/13/2020</a:t>
            </a:fld>
            <a:endParaRPr lang="en-US" dirty="0">
              <a:solidFill>
                <a:srgbClr val="F8971D"/>
              </a:solidFill>
            </a:endParaRPr>
          </a:p>
        </p:txBody>
      </p:sp>
      <p:sp>
        <p:nvSpPr>
          <p:cNvPr id="9" name="Footer Placeholder 8"/>
          <p:cNvSpPr>
            <a:spLocks noGrp="1"/>
          </p:cNvSpPr>
          <p:nvPr>
            <p:ph type="ftr" sz="quarter" idx="11"/>
          </p:nvPr>
        </p:nvSpPr>
        <p:spPr>
          <a:xfrm>
            <a:off x="3499102" y="6356352"/>
            <a:ext cx="5911517" cy="365125"/>
          </a:xfrm>
          <a:prstGeom prst="rect">
            <a:avLst/>
          </a:prstGeom>
        </p:spPr>
        <p:txBody>
          <a:bodyPr/>
          <a:lstStyle/>
          <a:p>
            <a:endParaRPr lang="en-US" dirty="0">
              <a:solidFill>
                <a:srgbClr val="F8971D"/>
              </a:solidFill>
            </a:endParaRPr>
          </a:p>
        </p:txBody>
      </p:sp>
      <p:sp>
        <p:nvSpPr>
          <p:cNvPr id="10" name="Slide Number Placeholder 9"/>
          <p:cNvSpPr>
            <a:spLocks noGrp="1"/>
          </p:cNvSpPr>
          <p:nvPr>
            <p:ph type="sldNum" sz="quarter" idx="12"/>
          </p:nvPr>
        </p:nvSpPr>
        <p:spPr>
          <a:xfrm>
            <a:off x="10634137" y="6356352"/>
            <a:ext cx="1530927" cy="365125"/>
          </a:xfrm>
          <a:prstGeom prst="rect">
            <a:avLst/>
          </a:prstGeom>
        </p:spPr>
        <p:txBody>
          <a:bodyPr/>
          <a:lstStyle/>
          <a:p>
            <a:fld id="{946FAA23-C7F6-4C0F-AE1A-74DAFC9F45E2}" type="slidenum">
              <a:rPr lang="en-US" smtClean="0">
                <a:solidFill>
                  <a:srgbClr val="F8971D"/>
                </a:solidFill>
              </a:rPr>
              <a:pPr/>
              <a:t>‹#›</a:t>
            </a:fld>
            <a:endParaRPr lang="en-US" dirty="0">
              <a:solidFill>
                <a:srgbClr val="F8971D"/>
              </a:solidFill>
            </a:endParaRPr>
          </a:p>
        </p:txBody>
      </p:sp>
    </p:spTree>
    <p:extLst>
      <p:ext uri="{BB962C8B-B14F-4D97-AF65-F5344CB8AC3E}">
        <p14:creationId xmlns:p14="http://schemas.microsoft.com/office/powerpoint/2010/main" val="3029138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62465" y="6356352"/>
            <a:ext cx="2743200" cy="365125"/>
          </a:xfrm>
          <a:prstGeom prst="rect">
            <a:avLst/>
          </a:prstGeom>
        </p:spPr>
        <p:txBody>
          <a:bodyPr/>
          <a:lstStyle/>
          <a:p>
            <a:fld id="{568D2672-54C5-490D-9F74-4EFBEEB0D256}" type="datetimeFigureOut">
              <a:rPr lang="en-US" smtClean="0">
                <a:solidFill>
                  <a:srgbClr val="F8971D"/>
                </a:solidFill>
              </a:rPr>
              <a:pPr/>
              <a:t>5/13/2020</a:t>
            </a:fld>
            <a:endParaRPr lang="en-US" dirty="0">
              <a:solidFill>
                <a:srgbClr val="F8971D"/>
              </a:solidFill>
            </a:endParaRPr>
          </a:p>
        </p:txBody>
      </p:sp>
      <p:sp>
        <p:nvSpPr>
          <p:cNvPr id="8" name="Footer Placeholder 7"/>
          <p:cNvSpPr>
            <a:spLocks noGrp="1"/>
          </p:cNvSpPr>
          <p:nvPr>
            <p:ph type="ftr" sz="quarter" idx="11"/>
          </p:nvPr>
        </p:nvSpPr>
        <p:spPr>
          <a:xfrm>
            <a:off x="3869268" y="6356352"/>
            <a:ext cx="5911517" cy="365125"/>
          </a:xfrm>
          <a:prstGeom prst="rect">
            <a:avLst/>
          </a:prstGeom>
        </p:spPr>
        <p:txBody>
          <a:bodyPr/>
          <a:lstStyle/>
          <a:p>
            <a:endParaRPr lang="en-US" dirty="0">
              <a:solidFill>
                <a:srgbClr val="F8971D"/>
              </a:solidFill>
            </a:endParaRPr>
          </a:p>
        </p:txBody>
      </p:sp>
      <p:sp>
        <p:nvSpPr>
          <p:cNvPr id="9" name="Slide Number Placeholder 8"/>
          <p:cNvSpPr>
            <a:spLocks noGrp="1"/>
          </p:cNvSpPr>
          <p:nvPr>
            <p:ph type="sldNum" sz="quarter" idx="12"/>
          </p:nvPr>
        </p:nvSpPr>
        <p:spPr>
          <a:xfrm>
            <a:off x="10634137" y="6356352"/>
            <a:ext cx="1530927" cy="365125"/>
          </a:xfrm>
          <a:prstGeom prst="rect">
            <a:avLst/>
          </a:prstGeom>
        </p:spPr>
        <p:txBody>
          <a:bodyPr/>
          <a:lstStyle/>
          <a:p>
            <a:fld id="{946FAA23-C7F6-4C0F-AE1A-74DAFC9F45E2}" type="slidenum">
              <a:rPr lang="en-US" smtClean="0">
                <a:solidFill>
                  <a:srgbClr val="F8971D"/>
                </a:solidFill>
              </a:rPr>
              <a:pPr/>
              <a:t>‹#›</a:t>
            </a:fld>
            <a:endParaRPr lang="en-US" dirty="0">
              <a:solidFill>
                <a:srgbClr val="F8971D"/>
              </a:solidFill>
            </a:endParaRPr>
          </a:p>
        </p:txBody>
      </p:sp>
    </p:spTree>
    <p:extLst>
      <p:ext uri="{BB962C8B-B14F-4D97-AF65-F5344CB8AC3E}">
        <p14:creationId xmlns:p14="http://schemas.microsoft.com/office/powerpoint/2010/main" val="3498701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62465" y="6356352"/>
            <a:ext cx="2743200" cy="365125"/>
          </a:xfrm>
          <a:prstGeom prst="rect">
            <a:avLst/>
          </a:prstGeom>
        </p:spPr>
        <p:txBody>
          <a:bodyPr/>
          <a:lstStyle/>
          <a:p>
            <a:fld id="{568D2672-54C5-490D-9F74-4EFBEEB0D256}" type="datetimeFigureOut">
              <a:rPr lang="en-US" smtClean="0">
                <a:solidFill>
                  <a:srgbClr val="F8971D"/>
                </a:solidFill>
              </a:rPr>
              <a:pPr/>
              <a:t>5/13/2020</a:t>
            </a:fld>
            <a:endParaRPr lang="en-US" dirty="0">
              <a:solidFill>
                <a:srgbClr val="F8971D"/>
              </a:solidFill>
            </a:endParaRPr>
          </a:p>
        </p:txBody>
      </p:sp>
      <p:sp>
        <p:nvSpPr>
          <p:cNvPr id="8" name="Footer Placeholder 7"/>
          <p:cNvSpPr>
            <a:spLocks noGrp="1"/>
          </p:cNvSpPr>
          <p:nvPr>
            <p:ph type="ftr" sz="quarter" idx="11"/>
          </p:nvPr>
        </p:nvSpPr>
        <p:spPr>
          <a:xfrm>
            <a:off x="3869268" y="6356352"/>
            <a:ext cx="5911517" cy="365125"/>
          </a:xfrm>
          <a:prstGeom prst="rect">
            <a:avLst/>
          </a:prstGeom>
        </p:spPr>
        <p:txBody>
          <a:bodyPr/>
          <a:lstStyle/>
          <a:p>
            <a:endParaRPr lang="en-US" dirty="0">
              <a:solidFill>
                <a:srgbClr val="F8971D"/>
              </a:solidFill>
            </a:endParaRPr>
          </a:p>
        </p:txBody>
      </p:sp>
      <p:sp>
        <p:nvSpPr>
          <p:cNvPr id="9" name="Slide Number Placeholder 8"/>
          <p:cNvSpPr>
            <a:spLocks noGrp="1"/>
          </p:cNvSpPr>
          <p:nvPr>
            <p:ph type="sldNum" sz="quarter" idx="12"/>
          </p:nvPr>
        </p:nvSpPr>
        <p:spPr>
          <a:xfrm>
            <a:off x="10634137" y="6356352"/>
            <a:ext cx="1530927" cy="365125"/>
          </a:xfrm>
          <a:prstGeom prst="rect">
            <a:avLst/>
          </a:prstGeom>
        </p:spPr>
        <p:txBody>
          <a:bodyPr/>
          <a:lstStyle/>
          <a:p>
            <a:fld id="{946FAA23-C7F6-4C0F-AE1A-74DAFC9F45E2}" type="slidenum">
              <a:rPr lang="en-US" smtClean="0">
                <a:solidFill>
                  <a:srgbClr val="F8971D"/>
                </a:solidFill>
              </a:rPr>
              <a:pPr/>
              <a:t>‹#›</a:t>
            </a:fld>
            <a:endParaRPr lang="en-US" dirty="0">
              <a:solidFill>
                <a:srgbClr val="F8971D"/>
              </a:solidFill>
            </a:endParaRPr>
          </a:p>
        </p:txBody>
      </p:sp>
    </p:spTree>
    <p:extLst>
      <p:ext uri="{BB962C8B-B14F-4D97-AF65-F5344CB8AC3E}">
        <p14:creationId xmlns:p14="http://schemas.microsoft.com/office/powerpoint/2010/main" val="597735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7" name="Rectangle 6"/>
          <p:cNvSpPr/>
          <p:nvPr/>
        </p:nvSpPr>
        <p:spPr>
          <a:xfrm>
            <a:off x="1" y="762001"/>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2001"/>
            <a:ext cx="292531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737755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 y="762001"/>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2001"/>
            <a:ext cx="292531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662795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15949" y="5942142"/>
            <a:ext cx="8559800" cy="1057275"/>
          </a:xfrm>
          <a:ln>
            <a:solidFill>
              <a:schemeClr val="bg1"/>
            </a:solidFill>
          </a:ln>
        </p:spPr>
        <p:txBody>
          <a:bodyPr anchor="t">
            <a:normAutofit/>
          </a:bodyPr>
          <a:lstStyle>
            <a:lvl1pPr marL="0" indent="0">
              <a:buNone/>
              <a:defRPr sz="2400" baseline="0">
                <a:solidFill>
                  <a:schemeClr val="tx1"/>
                </a:solidFill>
              </a:defRPr>
            </a:lvl1pPr>
          </a:lstStyle>
          <a:p>
            <a:pPr lvl="0"/>
            <a:r>
              <a:rPr lang="en-US"/>
              <a:t>PRESENTER NAME  |  DATE   |   csh.org</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3601" y="410826"/>
            <a:ext cx="2747089" cy="894100"/>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31200" y="3839115"/>
            <a:ext cx="3364992" cy="1063752"/>
          </a:xfrm>
          <a:prstGeom prst="rect">
            <a:avLst/>
          </a:prstGeom>
        </p:spPr>
      </p:pic>
      <p:cxnSp>
        <p:nvCxnSpPr>
          <p:cNvPr id="9" name="Straight Connector 8"/>
          <p:cNvCxnSpPr/>
          <p:nvPr userDrawn="1"/>
        </p:nvCxnSpPr>
        <p:spPr>
          <a:xfrm flipV="1">
            <a:off x="0" y="5365353"/>
            <a:ext cx="12192000" cy="3810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1" hasCustomPrompt="1"/>
          </p:nvPr>
        </p:nvSpPr>
        <p:spPr>
          <a:xfrm>
            <a:off x="615951" y="1304926"/>
            <a:ext cx="7448549" cy="1209675"/>
          </a:xfrm>
        </p:spPr>
        <p:txBody>
          <a:bodyPr>
            <a:normAutofit/>
          </a:bodyPr>
          <a:lstStyle>
            <a:lvl1pPr marL="0" indent="0">
              <a:buNone/>
              <a:defRPr sz="3600" b="1" spc="-150">
                <a:effectLst/>
              </a:defRPr>
            </a:lvl1pPr>
          </a:lstStyle>
          <a:p>
            <a:pPr lvl="0"/>
            <a:r>
              <a:rPr lang="en-US"/>
              <a:t>CLICK TO EDIT MASTER TEXT STYLES</a:t>
            </a:r>
          </a:p>
        </p:txBody>
      </p:sp>
    </p:spTree>
    <p:extLst>
      <p:ext uri="{BB962C8B-B14F-4D97-AF65-F5344CB8AC3E}">
        <p14:creationId xmlns:p14="http://schemas.microsoft.com/office/powerpoint/2010/main" val="237109972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6355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94093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5610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95EC99-CD6B-4345-96EB-49F495A0A1A6}" type="datetime1">
              <a:rPr lang="en-US" smtClean="0">
                <a:solidFill>
                  <a:prstClr val="black">
                    <a:tint val="75000"/>
                  </a:prstClr>
                </a:solidFill>
              </a:rPr>
              <a:t>5/13/2020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3CD08E-09EB-4867-B243-2F7FD48A49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40229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789124"/>
            <a:ext cx="347472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789125"/>
            <a:ext cx="347472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1895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5311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046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194560"/>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337560"/>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262465" y="6356352"/>
            <a:ext cx="2743200" cy="365125"/>
          </a:xfrm>
          <a:prstGeom prst="rect">
            <a:avLst/>
          </a:prstGeom>
        </p:spPr>
        <p:txBody>
          <a:bodyPr/>
          <a:lstStyle/>
          <a:p>
            <a:fld id="{568D2672-54C5-490D-9F74-4EFBEEB0D256}" type="datetimeFigureOut">
              <a:rPr lang="en-US" smtClean="0">
                <a:solidFill>
                  <a:srgbClr val="F8971D"/>
                </a:solidFill>
              </a:rPr>
              <a:pPr/>
              <a:t>5/13/2020</a:t>
            </a:fld>
            <a:endParaRPr lang="en-US">
              <a:solidFill>
                <a:srgbClr val="F8971D"/>
              </a:solidFill>
            </a:endParaRPr>
          </a:p>
        </p:txBody>
      </p:sp>
      <p:sp>
        <p:nvSpPr>
          <p:cNvPr id="9" name="Footer Placeholder 8"/>
          <p:cNvSpPr>
            <a:spLocks noGrp="1"/>
          </p:cNvSpPr>
          <p:nvPr>
            <p:ph type="ftr" sz="quarter" idx="11"/>
          </p:nvPr>
        </p:nvSpPr>
        <p:spPr>
          <a:xfrm>
            <a:off x="3869268" y="6356352"/>
            <a:ext cx="5911517" cy="365125"/>
          </a:xfrm>
          <a:prstGeom prst="rect">
            <a:avLst/>
          </a:prstGeom>
        </p:spPr>
        <p:txBody>
          <a:bodyPr/>
          <a:lstStyle/>
          <a:p>
            <a:endParaRPr lang="en-US">
              <a:solidFill>
                <a:srgbClr val="F8971D"/>
              </a:solidFill>
            </a:endParaRPr>
          </a:p>
        </p:txBody>
      </p:sp>
      <p:sp>
        <p:nvSpPr>
          <p:cNvPr id="10" name="Slide Number Placeholder 9"/>
          <p:cNvSpPr>
            <a:spLocks noGrp="1"/>
          </p:cNvSpPr>
          <p:nvPr>
            <p:ph type="sldNum" sz="quarter" idx="12"/>
          </p:nvPr>
        </p:nvSpPr>
        <p:spPr>
          <a:xfrm>
            <a:off x="10634137" y="6356352"/>
            <a:ext cx="1530927" cy="365125"/>
          </a:xfrm>
          <a:prstGeom prst="rect">
            <a:avLst/>
          </a:prstGeom>
        </p:spPr>
        <p:txBody>
          <a:bodyPr/>
          <a:lstStyle/>
          <a:p>
            <a:fld id="{946FAA23-C7F6-4C0F-AE1A-74DAFC9F45E2}" type="slidenum">
              <a:rPr lang="en-US" smtClean="0">
                <a:solidFill>
                  <a:srgbClr val="F8971D"/>
                </a:solidFill>
              </a:rPr>
              <a:pPr/>
              <a:t>‹#›</a:t>
            </a:fld>
            <a:endParaRPr lang="en-US">
              <a:solidFill>
                <a:srgbClr val="F8971D"/>
              </a:solidFill>
            </a:endParaRPr>
          </a:p>
        </p:txBody>
      </p:sp>
    </p:spTree>
    <p:extLst>
      <p:ext uri="{BB962C8B-B14F-4D97-AF65-F5344CB8AC3E}">
        <p14:creationId xmlns:p14="http://schemas.microsoft.com/office/powerpoint/2010/main" val="40967296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1945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3570645" y="767419"/>
            <a:ext cx="8115231"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340602"/>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262465" y="6356352"/>
            <a:ext cx="2743200" cy="365125"/>
          </a:xfrm>
          <a:prstGeom prst="rect">
            <a:avLst/>
          </a:prstGeom>
        </p:spPr>
        <p:txBody>
          <a:bodyPr/>
          <a:lstStyle/>
          <a:p>
            <a:fld id="{568D2672-54C5-490D-9F74-4EFBEEB0D256}" type="datetimeFigureOut">
              <a:rPr lang="en-US" smtClean="0">
                <a:solidFill>
                  <a:srgbClr val="F8971D"/>
                </a:solidFill>
              </a:rPr>
              <a:pPr/>
              <a:t>5/13/2020</a:t>
            </a:fld>
            <a:endParaRPr lang="en-US">
              <a:solidFill>
                <a:srgbClr val="F8971D"/>
              </a:solidFill>
            </a:endParaRPr>
          </a:p>
        </p:txBody>
      </p:sp>
      <p:sp>
        <p:nvSpPr>
          <p:cNvPr id="9" name="Footer Placeholder 8"/>
          <p:cNvSpPr>
            <a:spLocks noGrp="1"/>
          </p:cNvSpPr>
          <p:nvPr>
            <p:ph type="ftr" sz="quarter" idx="11"/>
          </p:nvPr>
        </p:nvSpPr>
        <p:spPr>
          <a:xfrm>
            <a:off x="3499102" y="6356352"/>
            <a:ext cx="5911517" cy="365125"/>
          </a:xfrm>
          <a:prstGeom prst="rect">
            <a:avLst/>
          </a:prstGeom>
        </p:spPr>
        <p:txBody>
          <a:bodyPr/>
          <a:lstStyle/>
          <a:p>
            <a:endParaRPr lang="en-US">
              <a:solidFill>
                <a:srgbClr val="F8971D"/>
              </a:solidFill>
            </a:endParaRPr>
          </a:p>
        </p:txBody>
      </p:sp>
      <p:sp>
        <p:nvSpPr>
          <p:cNvPr id="10" name="Slide Number Placeholder 9"/>
          <p:cNvSpPr>
            <a:spLocks noGrp="1"/>
          </p:cNvSpPr>
          <p:nvPr>
            <p:ph type="sldNum" sz="quarter" idx="12"/>
          </p:nvPr>
        </p:nvSpPr>
        <p:spPr>
          <a:xfrm>
            <a:off x="10634137" y="6356352"/>
            <a:ext cx="1530927" cy="365125"/>
          </a:xfrm>
          <a:prstGeom prst="rect">
            <a:avLst/>
          </a:prstGeom>
        </p:spPr>
        <p:txBody>
          <a:bodyPr/>
          <a:lstStyle/>
          <a:p>
            <a:fld id="{946FAA23-C7F6-4C0F-AE1A-74DAFC9F45E2}" type="slidenum">
              <a:rPr lang="en-US" smtClean="0">
                <a:solidFill>
                  <a:srgbClr val="F8971D"/>
                </a:solidFill>
              </a:rPr>
              <a:pPr/>
              <a:t>‹#›</a:t>
            </a:fld>
            <a:endParaRPr lang="en-US">
              <a:solidFill>
                <a:srgbClr val="F8971D"/>
              </a:solidFill>
            </a:endParaRPr>
          </a:p>
        </p:txBody>
      </p:sp>
    </p:spTree>
    <p:extLst>
      <p:ext uri="{BB962C8B-B14F-4D97-AF65-F5344CB8AC3E}">
        <p14:creationId xmlns:p14="http://schemas.microsoft.com/office/powerpoint/2010/main" val="1433276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62465" y="6356352"/>
            <a:ext cx="2743200" cy="365125"/>
          </a:xfrm>
          <a:prstGeom prst="rect">
            <a:avLst/>
          </a:prstGeom>
        </p:spPr>
        <p:txBody>
          <a:bodyPr/>
          <a:lstStyle/>
          <a:p>
            <a:fld id="{568D2672-54C5-490D-9F74-4EFBEEB0D256}" type="datetimeFigureOut">
              <a:rPr lang="en-US" smtClean="0">
                <a:solidFill>
                  <a:srgbClr val="F8971D"/>
                </a:solidFill>
              </a:rPr>
              <a:pPr/>
              <a:t>5/13/2020</a:t>
            </a:fld>
            <a:endParaRPr lang="en-US">
              <a:solidFill>
                <a:srgbClr val="F8971D"/>
              </a:solidFill>
            </a:endParaRPr>
          </a:p>
        </p:txBody>
      </p:sp>
      <p:sp>
        <p:nvSpPr>
          <p:cNvPr id="8" name="Footer Placeholder 7"/>
          <p:cNvSpPr>
            <a:spLocks noGrp="1"/>
          </p:cNvSpPr>
          <p:nvPr>
            <p:ph type="ftr" sz="quarter" idx="11"/>
          </p:nvPr>
        </p:nvSpPr>
        <p:spPr>
          <a:xfrm>
            <a:off x="3869268" y="6356352"/>
            <a:ext cx="5911517" cy="365125"/>
          </a:xfrm>
          <a:prstGeom prst="rect">
            <a:avLst/>
          </a:prstGeom>
        </p:spPr>
        <p:txBody>
          <a:bodyPr/>
          <a:lstStyle/>
          <a:p>
            <a:endParaRPr lang="en-US">
              <a:solidFill>
                <a:srgbClr val="F8971D"/>
              </a:solidFill>
            </a:endParaRPr>
          </a:p>
        </p:txBody>
      </p:sp>
      <p:sp>
        <p:nvSpPr>
          <p:cNvPr id="9" name="Slide Number Placeholder 8"/>
          <p:cNvSpPr>
            <a:spLocks noGrp="1"/>
          </p:cNvSpPr>
          <p:nvPr>
            <p:ph type="sldNum" sz="quarter" idx="12"/>
          </p:nvPr>
        </p:nvSpPr>
        <p:spPr>
          <a:xfrm>
            <a:off x="10634137" y="6356352"/>
            <a:ext cx="1530927" cy="365125"/>
          </a:xfrm>
          <a:prstGeom prst="rect">
            <a:avLst/>
          </a:prstGeom>
        </p:spPr>
        <p:txBody>
          <a:bodyPr/>
          <a:lstStyle/>
          <a:p>
            <a:fld id="{946FAA23-C7F6-4C0F-AE1A-74DAFC9F45E2}" type="slidenum">
              <a:rPr lang="en-US" smtClean="0">
                <a:solidFill>
                  <a:srgbClr val="F8971D"/>
                </a:solidFill>
              </a:rPr>
              <a:pPr/>
              <a:t>‹#›</a:t>
            </a:fld>
            <a:endParaRPr lang="en-US">
              <a:solidFill>
                <a:srgbClr val="F8971D"/>
              </a:solidFill>
            </a:endParaRPr>
          </a:p>
        </p:txBody>
      </p:sp>
    </p:spTree>
    <p:extLst>
      <p:ext uri="{BB962C8B-B14F-4D97-AF65-F5344CB8AC3E}">
        <p14:creationId xmlns:p14="http://schemas.microsoft.com/office/powerpoint/2010/main" val="25105845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62465" y="6356352"/>
            <a:ext cx="2743200" cy="365125"/>
          </a:xfrm>
          <a:prstGeom prst="rect">
            <a:avLst/>
          </a:prstGeom>
        </p:spPr>
        <p:txBody>
          <a:bodyPr/>
          <a:lstStyle/>
          <a:p>
            <a:fld id="{568D2672-54C5-490D-9F74-4EFBEEB0D256}" type="datetimeFigureOut">
              <a:rPr lang="en-US" smtClean="0">
                <a:solidFill>
                  <a:srgbClr val="F8971D"/>
                </a:solidFill>
              </a:rPr>
              <a:pPr/>
              <a:t>5/13/2020</a:t>
            </a:fld>
            <a:endParaRPr lang="en-US">
              <a:solidFill>
                <a:srgbClr val="F8971D"/>
              </a:solidFill>
            </a:endParaRPr>
          </a:p>
        </p:txBody>
      </p:sp>
      <p:sp>
        <p:nvSpPr>
          <p:cNvPr id="8" name="Footer Placeholder 7"/>
          <p:cNvSpPr>
            <a:spLocks noGrp="1"/>
          </p:cNvSpPr>
          <p:nvPr>
            <p:ph type="ftr" sz="quarter" idx="11"/>
          </p:nvPr>
        </p:nvSpPr>
        <p:spPr>
          <a:xfrm>
            <a:off x="3869268" y="6356352"/>
            <a:ext cx="5911517" cy="365125"/>
          </a:xfrm>
          <a:prstGeom prst="rect">
            <a:avLst/>
          </a:prstGeom>
        </p:spPr>
        <p:txBody>
          <a:bodyPr/>
          <a:lstStyle/>
          <a:p>
            <a:endParaRPr lang="en-US">
              <a:solidFill>
                <a:srgbClr val="F8971D"/>
              </a:solidFill>
            </a:endParaRPr>
          </a:p>
        </p:txBody>
      </p:sp>
      <p:sp>
        <p:nvSpPr>
          <p:cNvPr id="9" name="Slide Number Placeholder 8"/>
          <p:cNvSpPr>
            <a:spLocks noGrp="1"/>
          </p:cNvSpPr>
          <p:nvPr>
            <p:ph type="sldNum" sz="quarter" idx="12"/>
          </p:nvPr>
        </p:nvSpPr>
        <p:spPr>
          <a:xfrm>
            <a:off x="10634137" y="6356352"/>
            <a:ext cx="1530927" cy="365125"/>
          </a:xfrm>
          <a:prstGeom prst="rect">
            <a:avLst/>
          </a:prstGeom>
        </p:spPr>
        <p:txBody>
          <a:bodyPr/>
          <a:lstStyle/>
          <a:p>
            <a:fld id="{946FAA23-C7F6-4C0F-AE1A-74DAFC9F45E2}" type="slidenum">
              <a:rPr lang="en-US" smtClean="0">
                <a:solidFill>
                  <a:srgbClr val="F8971D"/>
                </a:solidFill>
              </a:rPr>
              <a:pPr/>
              <a:t>‹#›</a:t>
            </a:fld>
            <a:endParaRPr lang="en-US">
              <a:solidFill>
                <a:srgbClr val="F8971D"/>
              </a:solidFill>
            </a:endParaRPr>
          </a:p>
        </p:txBody>
      </p:sp>
    </p:spTree>
    <p:extLst>
      <p:ext uri="{BB962C8B-B14F-4D97-AF65-F5344CB8AC3E}">
        <p14:creationId xmlns:p14="http://schemas.microsoft.com/office/powerpoint/2010/main" val="23340712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7" name="Rectangle 6"/>
          <p:cNvSpPr/>
          <p:nvPr/>
        </p:nvSpPr>
        <p:spPr>
          <a:xfrm>
            <a:off x="1" y="762001"/>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2001"/>
            <a:ext cx="292531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4217364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1"/>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2001"/>
            <a:ext cx="292531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9FA1A4">
                    <a:lumMod val="50000"/>
                  </a:srgbClr>
                </a:solidFill>
              </a:rPr>
              <a:t>© All rights reserved. No utilization or reproduction of this material is allowed without the written permission of CSH.</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41361" y="6172228"/>
            <a:ext cx="1983121" cy="753889"/>
          </a:xfrm>
          <a:prstGeom prst="rect">
            <a:avLst/>
          </a:prstGeom>
        </p:spPr>
      </p:pic>
    </p:spTree>
    <p:custDataLst>
      <p:tags r:id="rId1"/>
    </p:custDataLst>
    <p:extLst>
      <p:ext uri="{BB962C8B-B14F-4D97-AF65-F5344CB8AC3E}">
        <p14:creationId xmlns:p14="http://schemas.microsoft.com/office/powerpoint/2010/main" val="30359700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solidFill>
                  <a:srgbClr val="9FA1A4">
                    <a:lumMod val="50000"/>
                  </a:srgbClr>
                </a:solidFill>
              </a:rPr>
              <a:t>© All rights reserved. No utilization or reproduction of this material is allowed without the written permission of CSH.</a:t>
            </a: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33773" y="6248454"/>
            <a:ext cx="1582091" cy="601436"/>
          </a:xfrm>
          <a:prstGeom prst="rect">
            <a:avLst/>
          </a:prstGeom>
        </p:spPr>
      </p:pic>
    </p:spTree>
    <p:custDataLst>
      <p:tags r:id="rId1"/>
    </p:custDataLst>
    <p:extLst>
      <p:ext uri="{BB962C8B-B14F-4D97-AF65-F5344CB8AC3E}">
        <p14:creationId xmlns:p14="http://schemas.microsoft.com/office/powerpoint/2010/main" val="423188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948A3B-98B8-4F02-AB20-DB58EDD2D61D}" type="datetime1">
              <a:rPr lang="en-US" smtClean="0">
                <a:solidFill>
                  <a:prstClr val="black">
                    <a:tint val="75000"/>
                  </a:prstClr>
                </a:solidFill>
              </a:rPr>
              <a:t>5/13/2020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43CD08E-09EB-4867-B243-2F7FD48A49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1211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_Text_withBullet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solidFill>
                  <a:srgbClr val="9FA1A4">
                    <a:lumMod val="50000"/>
                  </a:srgbClr>
                </a:solidFill>
              </a:rPr>
              <a:t>© All rights reserved. No utilization or reproduction of this material is allowed without the written permission of CSH.</a:t>
            </a:r>
          </a:p>
        </p:txBody>
      </p:sp>
      <p:sp>
        <p:nvSpPr>
          <p:cNvPr id="2" name="Title 1"/>
          <p:cNvSpPr>
            <a:spLocks noGrp="1"/>
          </p:cNvSpPr>
          <p:nvPr>
            <p:ph type="title" hasCustomPrompt="1"/>
          </p:nvPr>
        </p:nvSpPr>
        <p:spPr>
          <a:xfrm>
            <a:off x="1219200" y="336439"/>
            <a:ext cx="9702800" cy="704962"/>
          </a:xfrm>
        </p:spPr>
        <p:txBody>
          <a:bodyPr>
            <a:normAutofit/>
          </a:bodyPr>
          <a:lstStyle>
            <a:lvl1pPr>
              <a:defRPr sz="4000" baseline="0">
                <a:solidFill>
                  <a:schemeClr val="accent2"/>
                </a:solidFill>
              </a:defRPr>
            </a:lvl1pPr>
          </a:lstStyle>
          <a:p>
            <a:r>
              <a:rPr lang="en-US"/>
              <a:t>Title Text Here</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74086" y="6280998"/>
            <a:ext cx="1517820" cy="577003"/>
          </a:xfrm>
          <a:prstGeom prst="rect">
            <a:avLst/>
          </a:prstGeom>
        </p:spPr>
      </p:pic>
      <p:sp>
        <p:nvSpPr>
          <p:cNvPr id="5" name="Text Placeholder 4"/>
          <p:cNvSpPr>
            <a:spLocks noGrp="1"/>
          </p:cNvSpPr>
          <p:nvPr>
            <p:ph type="body" sz="quarter" idx="12"/>
          </p:nvPr>
        </p:nvSpPr>
        <p:spPr>
          <a:xfrm>
            <a:off x="1219200" y="1235075"/>
            <a:ext cx="9702800" cy="4806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314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andText_NoBullet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solidFill>
                  <a:srgbClr val="9FA1A4">
                    <a:lumMod val="50000"/>
                  </a:srgbClr>
                </a:solidFill>
              </a:rPr>
              <a:t>© All rights reserved. No utilization or reproduction of this material is allowed without the written permission of CSH.</a:t>
            </a:r>
          </a:p>
        </p:txBody>
      </p:sp>
      <p:sp>
        <p:nvSpPr>
          <p:cNvPr id="2" name="Title 1"/>
          <p:cNvSpPr>
            <a:spLocks noGrp="1"/>
          </p:cNvSpPr>
          <p:nvPr>
            <p:ph type="title" hasCustomPrompt="1"/>
          </p:nvPr>
        </p:nvSpPr>
        <p:spPr>
          <a:xfrm>
            <a:off x="1219200" y="336439"/>
            <a:ext cx="9702800" cy="704962"/>
          </a:xfrm>
        </p:spPr>
        <p:txBody>
          <a:bodyPr>
            <a:normAutofit/>
          </a:bodyPr>
          <a:lstStyle>
            <a:lvl1pPr>
              <a:defRPr sz="4000" baseline="0">
                <a:solidFill>
                  <a:schemeClr val="accent2"/>
                </a:solidFill>
              </a:defRPr>
            </a:lvl1pPr>
          </a:lstStyle>
          <a:p>
            <a:r>
              <a:rPr lang="en-US"/>
              <a:t>Title Text Here</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74086" y="6280998"/>
            <a:ext cx="1517820" cy="577003"/>
          </a:xfrm>
          <a:prstGeom prst="rect">
            <a:avLst/>
          </a:prstGeom>
        </p:spPr>
      </p:pic>
      <p:sp>
        <p:nvSpPr>
          <p:cNvPr id="5" name="Text Placeholder 4"/>
          <p:cNvSpPr>
            <a:spLocks noGrp="1"/>
          </p:cNvSpPr>
          <p:nvPr>
            <p:ph type="body" sz="quarter" idx="12"/>
          </p:nvPr>
        </p:nvSpPr>
        <p:spPr>
          <a:xfrm>
            <a:off x="1219200" y="1235075"/>
            <a:ext cx="9702800" cy="4806950"/>
          </a:xfrm>
        </p:spPr>
        <p:txBody>
          <a:bodyPr/>
          <a:lstStyle>
            <a:lvl1pPr marL="0" indent="0">
              <a:buFontTx/>
              <a:buNone/>
              <a:defRPr/>
            </a:lvl1pPr>
            <a:lvl2pPr marL="502920" indent="0">
              <a:buFontTx/>
              <a:buNone/>
              <a:defRPr/>
            </a:lvl2pPr>
            <a:lvl3pPr marL="960120" indent="0">
              <a:buFontTx/>
              <a:buNone/>
              <a:defRPr/>
            </a:lvl3pPr>
            <a:lvl4pPr marL="1417320" indent="0">
              <a:buFontTx/>
              <a:buNone/>
              <a:defRPr/>
            </a:lvl4pPr>
            <a:lvl5pPr marL="187452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95108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9002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99621" y="1445079"/>
            <a:ext cx="11135179" cy="4996542"/>
          </a:xfrm>
        </p:spPr>
        <p:txBody>
          <a:bodyPr/>
          <a:lstStyle/>
          <a:p>
            <a:r>
              <a:rPr lang="en-US"/>
              <a:t>Click icon to add picture</a:t>
            </a:r>
          </a:p>
        </p:txBody>
      </p:sp>
      <p:sp>
        <p:nvSpPr>
          <p:cNvPr id="6" name="Title 5"/>
          <p:cNvSpPr>
            <a:spLocks noGrp="1"/>
          </p:cNvSpPr>
          <p:nvPr>
            <p:ph type="title"/>
          </p:nvPr>
        </p:nvSpPr>
        <p:spPr>
          <a:xfrm>
            <a:off x="1498513" y="282918"/>
            <a:ext cx="9337396" cy="876412"/>
          </a:xfrm>
        </p:spPr>
        <p:txBody>
          <a:bodyPr>
            <a:normAutofit/>
          </a:bodyPr>
          <a:lstStyle>
            <a:lvl1pPr algn="ctr">
              <a:defRPr sz="4000">
                <a:solidFill>
                  <a:schemeClr val="accent2"/>
                </a:solidFill>
              </a:defRPr>
            </a:lvl1pPr>
          </a:lstStyle>
          <a:p>
            <a:r>
              <a:rPr lang="en-US"/>
              <a:t>Click to edit Master title style</a:t>
            </a:r>
          </a:p>
        </p:txBody>
      </p:sp>
    </p:spTree>
    <p:extLst>
      <p:ext uri="{BB962C8B-B14F-4D97-AF65-F5344CB8AC3E}">
        <p14:creationId xmlns:p14="http://schemas.microsoft.com/office/powerpoint/2010/main" val="25468575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3" name="SmartArt Placeholder 2"/>
          <p:cNvSpPr>
            <a:spLocks noGrp="1"/>
          </p:cNvSpPr>
          <p:nvPr>
            <p:ph type="dgm" sz="quarter" idx="11"/>
          </p:nvPr>
        </p:nvSpPr>
        <p:spPr>
          <a:xfrm>
            <a:off x="555171" y="1151165"/>
            <a:ext cx="11299371" cy="5453063"/>
          </a:xfrm>
        </p:spPr>
        <p:txBody>
          <a:bodyPr/>
          <a:lstStyle/>
          <a:p>
            <a:r>
              <a:rPr lang="en-US"/>
              <a:t>Click icon to add SmartArt graphic</a:t>
            </a:r>
          </a:p>
        </p:txBody>
      </p:sp>
      <p:sp>
        <p:nvSpPr>
          <p:cNvPr id="7" name="Title 5"/>
          <p:cNvSpPr>
            <a:spLocks noGrp="1"/>
          </p:cNvSpPr>
          <p:nvPr>
            <p:ph type="title"/>
          </p:nvPr>
        </p:nvSpPr>
        <p:spPr>
          <a:xfrm>
            <a:off x="1498513" y="282918"/>
            <a:ext cx="9337396" cy="876412"/>
          </a:xfrm>
        </p:spPr>
        <p:txBody>
          <a:bodyPr>
            <a:normAutofit/>
          </a:bodyPr>
          <a:lstStyle>
            <a:lvl1pPr algn="ctr">
              <a:defRPr sz="4000">
                <a:solidFill>
                  <a:schemeClr val="accent2"/>
                </a:solidFill>
              </a:defRPr>
            </a:lvl1pPr>
          </a:lstStyle>
          <a:p>
            <a:r>
              <a:rPr lang="en-US"/>
              <a:t>Click to edit Master title style</a:t>
            </a:r>
          </a:p>
        </p:txBody>
      </p:sp>
    </p:spTree>
    <p:extLst>
      <p:ext uri="{BB962C8B-B14F-4D97-AF65-F5344CB8AC3E}">
        <p14:creationId xmlns:p14="http://schemas.microsoft.com/office/powerpoint/2010/main" val="35100956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52920" y="6199181"/>
            <a:ext cx="9907081" cy="365125"/>
          </a:xfrm>
        </p:spPr>
        <p:txBody>
          <a:bodyPr/>
          <a:lstStyle/>
          <a:p>
            <a:r>
              <a:rPr lang="en-US">
                <a:solidFill>
                  <a:srgbClr val="9FA1A4">
                    <a:lumMod val="50000"/>
                  </a:srgbClr>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38431126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solidFill>
                  <a:srgbClr val="9FA1A4">
                    <a:lumMod val="50000"/>
                  </a:srgbClr>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11708151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p:cNvSpPr>
            <a:spLocks noGrp="1"/>
          </p:cNvSpPr>
          <p:nvPr>
            <p:ph type="ftr" sz="quarter" idx="11"/>
          </p:nvPr>
        </p:nvSpPr>
        <p:spPr>
          <a:xfrm>
            <a:off x="252920" y="6356351"/>
            <a:ext cx="9907081" cy="365125"/>
          </a:xfrm>
        </p:spPr>
        <p:txBody>
          <a:bodyPr/>
          <a:lstStyle/>
          <a:p>
            <a:r>
              <a:rPr lang="en-US">
                <a:solidFill>
                  <a:srgbClr val="9FA1A4">
                    <a:lumMod val="50000"/>
                  </a:srgbClr>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16765337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8"/>
            <a:ext cx="347472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1"/>
          </p:nvPr>
        </p:nvSpPr>
        <p:spPr/>
        <p:txBody>
          <a:bodyPr/>
          <a:lstStyle/>
          <a:p>
            <a:r>
              <a:rPr lang="en-US">
                <a:solidFill>
                  <a:srgbClr val="9FA1A4">
                    <a:lumMod val="50000"/>
                  </a:srgbClr>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9877860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lvl1pPr>
              <a:defRPr sz="3600"/>
            </a:lvl1pPr>
          </a:lstStyle>
          <a:p>
            <a:r>
              <a:rPr lang="en-US"/>
              <a:t>Click to edit Master title style</a:t>
            </a:r>
          </a:p>
        </p:txBody>
      </p:sp>
      <p:sp>
        <p:nvSpPr>
          <p:cNvPr id="7" name="Footer Placeholder 6"/>
          <p:cNvSpPr>
            <a:spLocks noGrp="1"/>
          </p:cNvSpPr>
          <p:nvPr>
            <p:ph type="ftr" sz="quarter" idx="11"/>
          </p:nvPr>
        </p:nvSpPr>
        <p:spPr/>
        <p:txBody>
          <a:bodyPr/>
          <a:lstStyle/>
          <a:p>
            <a:r>
              <a:rPr lang="en-US">
                <a:solidFill>
                  <a:srgbClr val="9FA1A4">
                    <a:lumMod val="50000"/>
                  </a:srgbClr>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293545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D5B609-A26A-4B0A-8C8F-CF95C17CBFFE}" type="datetime1">
              <a:rPr lang="en-US" smtClean="0">
                <a:solidFill>
                  <a:prstClr val="black">
                    <a:tint val="75000"/>
                  </a:prstClr>
                </a:solidFill>
              </a:rPr>
              <a:t>5/13/2020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43CD08E-09EB-4867-B243-2F7FD48A49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78398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194560"/>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337560"/>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p:txBody>
          <a:bodyPr/>
          <a:lstStyle/>
          <a:p>
            <a:r>
              <a:rPr lang="en-US">
                <a:solidFill>
                  <a:srgbClr val="9FA1A4">
                    <a:lumMod val="50000"/>
                  </a:srgbClr>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29589649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1945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3570645" y="767419"/>
            <a:ext cx="8115231"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340602"/>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31265" y="6358795"/>
            <a:ext cx="7838417" cy="365125"/>
          </a:xfrm>
        </p:spPr>
        <p:txBody>
          <a:bodyPr/>
          <a:lstStyle/>
          <a:p>
            <a:r>
              <a:rPr lang="en-US">
                <a:solidFill>
                  <a:srgbClr val="9FA1A4">
                    <a:lumMod val="50000"/>
                  </a:srgbClr>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8511107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solidFill>
                  <a:srgbClr val="9FA1A4">
                    <a:lumMod val="50000"/>
                  </a:srgbClr>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11384741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6202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 preserve="1">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solidFill>
                  <a:srgbClr val="000000"/>
                </a:solidFill>
              </a:rPr>
              <a:pPr/>
              <a:t>‹#›</a:t>
            </a:fld>
            <a:endParaRPr lang="en">
              <a:solidFill>
                <a:srgbClr val="000000"/>
              </a:solidFill>
            </a:endParaRPr>
          </a:p>
        </p:txBody>
      </p:sp>
    </p:spTree>
    <p:custDataLst>
      <p:tags r:id="rId1"/>
    </p:custDataLst>
    <p:extLst>
      <p:ext uri="{BB962C8B-B14F-4D97-AF65-F5344CB8AC3E}">
        <p14:creationId xmlns:p14="http://schemas.microsoft.com/office/powerpoint/2010/main" val="254464244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itle 1"/>
          <p:cNvSpPr txBox="1">
            <a:spLocks/>
          </p:cNvSpPr>
          <p:nvPr userDrawn="1"/>
        </p:nvSpPr>
        <p:spPr bwMode="auto">
          <a:xfrm>
            <a:off x="2438400" y="5330825"/>
            <a:ext cx="7315200" cy="5667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a:ln>
                  <a:noFill/>
                </a:ln>
                <a:solidFill>
                  <a:srgbClr val="0081C6"/>
                </a:solidFill>
                <a:effectLst/>
                <a:uLnTx/>
                <a:uFillTx/>
                <a:latin typeface="Century Schoolbook"/>
                <a:ea typeface="+mj-ea"/>
              </a:rPr>
              <a:t>Click to edit Master title style</a:t>
            </a:r>
          </a:p>
        </p:txBody>
      </p:sp>
      <p:sp>
        <p:nvSpPr>
          <p:cNvPr id="5" name="Picture Placeholder 2"/>
          <p:cNvSpPr>
            <a:spLocks noGrp="1"/>
          </p:cNvSpPr>
          <p:nvPr>
            <p:ph type="pic" idx="1"/>
          </p:nvPr>
        </p:nvSpPr>
        <p:spPr>
          <a:xfrm>
            <a:off x="2438400" y="1333500"/>
            <a:ext cx="7264400" cy="3924300"/>
          </a:xfrm>
          <a:ln w="63500" cmpd="sng">
            <a:solidFill>
              <a:schemeClr val="bg2">
                <a:lumMod val="20000"/>
                <a:lumOff val="80000"/>
              </a:schemeClr>
            </a:solidFill>
          </a:ln>
        </p:spPr>
        <p:txBody>
          <a:bodyPr/>
          <a:lstStyle>
            <a:lvl1pPr marL="0" indent="0">
              <a:buNone/>
              <a:defRPr sz="1400" b="0">
                <a:solidFill>
                  <a:srgbClr val="9FA1A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Text Placeholder 3"/>
          <p:cNvSpPr>
            <a:spLocks noGrp="1"/>
          </p:cNvSpPr>
          <p:nvPr>
            <p:ph type="body" sz="half" idx="2"/>
          </p:nvPr>
        </p:nvSpPr>
        <p:spPr>
          <a:xfrm>
            <a:off x="2438400" y="5897563"/>
            <a:ext cx="7315200" cy="500062"/>
          </a:xfrm>
        </p:spPr>
        <p:txBody>
          <a:bodyPr/>
          <a:lstStyle>
            <a:lvl1pPr marL="0" indent="0">
              <a:buNone/>
              <a:defRPr sz="10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643337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itle 1"/>
          <p:cNvSpPr txBox="1">
            <a:spLocks/>
          </p:cNvSpPr>
          <p:nvPr userDrawn="1"/>
        </p:nvSpPr>
        <p:spPr bwMode="auto">
          <a:xfrm>
            <a:off x="2438400" y="5330825"/>
            <a:ext cx="7315200" cy="5667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a:ln>
                  <a:noFill/>
                </a:ln>
                <a:solidFill>
                  <a:srgbClr val="0081C6"/>
                </a:solidFill>
                <a:effectLst/>
                <a:uLnTx/>
                <a:uFillTx/>
                <a:latin typeface="Century Schoolbook"/>
                <a:ea typeface="+mj-ea"/>
              </a:rPr>
              <a:t>Click to edit Master title style</a:t>
            </a:r>
          </a:p>
        </p:txBody>
      </p:sp>
      <p:sp>
        <p:nvSpPr>
          <p:cNvPr id="5" name="Picture Placeholder 2"/>
          <p:cNvSpPr>
            <a:spLocks noGrp="1"/>
          </p:cNvSpPr>
          <p:nvPr>
            <p:ph type="pic" idx="1"/>
          </p:nvPr>
        </p:nvSpPr>
        <p:spPr>
          <a:xfrm>
            <a:off x="2438400" y="1333500"/>
            <a:ext cx="7264400" cy="3924300"/>
          </a:xfrm>
          <a:ln w="63500" cmpd="sng">
            <a:solidFill>
              <a:schemeClr val="bg2">
                <a:lumMod val="20000"/>
                <a:lumOff val="80000"/>
              </a:schemeClr>
            </a:solidFill>
          </a:ln>
        </p:spPr>
        <p:txBody>
          <a:bodyPr/>
          <a:lstStyle>
            <a:lvl1pPr marL="0" indent="0">
              <a:buNone/>
              <a:defRPr sz="1400" b="0">
                <a:solidFill>
                  <a:srgbClr val="9FA1A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6990647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812800" y="6248401"/>
            <a:ext cx="3556000" cy="365125"/>
          </a:xfrm>
          <a:prstGeom prst="rect">
            <a:avLst/>
          </a:prstGeom>
        </p:spPr>
        <p:txBody>
          <a:bodyPr/>
          <a:lstStyle/>
          <a:p>
            <a:fld id="{E2B764D5-3AB2-694F-8B89-2C77F41AEE37}" type="slidenum">
              <a:rPr lang="en-US" smtClean="0">
                <a:solidFill>
                  <a:srgbClr val="000000"/>
                </a:solidFill>
              </a:rPr>
              <a:pPr/>
              <a:t>‹#›</a:t>
            </a:fld>
            <a:endParaRPr lang="en-US">
              <a:solidFill>
                <a:srgbClr val="000000"/>
              </a:solidFill>
            </a:endParaRPr>
          </a:p>
        </p:txBody>
      </p:sp>
      <p:sp>
        <p:nvSpPr>
          <p:cNvPr id="4" name="Title 1"/>
          <p:cNvSpPr txBox="1">
            <a:spLocks/>
          </p:cNvSpPr>
          <p:nvPr userDrawn="1"/>
        </p:nvSpPr>
        <p:spPr bwMode="auto">
          <a:xfrm>
            <a:off x="2438400" y="5330825"/>
            <a:ext cx="7315200" cy="5667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a:ln>
                  <a:noFill/>
                </a:ln>
                <a:solidFill>
                  <a:srgbClr val="0081C6"/>
                </a:solidFill>
                <a:effectLst/>
                <a:uLnTx/>
                <a:uFillTx/>
                <a:latin typeface="Century Schoolbook"/>
                <a:ea typeface="+mj-ea"/>
              </a:rPr>
              <a:t>Click to edit Master title style</a:t>
            </a:r>
          </a:p>
        </p:txBody>
      </p:sp>
      <p:sp>
        <p:nvSpPr>
          <p:cNvPr id="5" name="Picture Placeholder 2"/>
          <p:cNvSpPr>
            <a:spLocks noGrp="1"/>
          </p:cNvSpPr>
          <p:nvPr>
            <p:ph type="pic" idx="1"/>
          </p:nvPr>
        </p:nvSpPr>
        <p:spPr>
          <a:xfrm>
            <a:off x="2438400" y="1333500"/>
            <a:ext cx="7264400" cy="3924300"/>
          </a:xfrm>
          <a:ln w="63500" cmpd="sng">
            <a:solidFill>
              <a:schemeClr val="bg2">
                <a:lumMod val="20000"/>
                <a:lumOff val="80000"/>
              </a:schemeClr>
            </a:solidFill>
          </a:ln>
        </p:spPr>
        <p:txBody>
          <a:bodyPr/>
          <a:lstStyle>
            <a:lvl1pPr marL="0" indent="0">
              <a:buNone/>
              <a:defRPr sz="1400" b="0">
                <a:solidFill>
                  <a:srgbClr val="9FA1A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Text Placeholder 3"/>
          <p:cNvSpPr>
            <a:spLocks noGrp="1"/>
          </p:cNvSpPr>
          <p:nvPr>
            <p:ph type="body" sz="half" idx="2"/>
          </p:nvPr>
        </p:nvSpPr>
        <p:spPr>
          <a:xfrm>
            <a:off x="2438400" y="5897563"/>
            <a:ext cx="7315200" cy="500062"/>
          </a:xfrm>
        </p:spPr>
        <p:txBody>
          <a:bodyPr/>
          <a:lstStyle>
            <a:lvl1pPr marL="0" indent="0">
              <a:buNone/>
              <a:defRPr sz="10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92942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photo page">
    <p:spTree>
      <p:nvGrpSpPr>
        <p:cNvPr id="1" name=""/>
        <p:cNvGrpSpPr/>
        <p:nvPr/>
      </p:nvGrpSpPr>
      <p:grpSpPr>
        <a:xfrm>
          <a:off x="0" y="0"/>
          <a:ext cx="0" cy="0"/>
          <a:chOff x="0" y="0"/>
          <a:chExt cx="0" cy="0"/>
        </a:xfrm>
      </p:grpSpPr>
      <p:sp>
        <p:nvSpPr>
          <p:cNvPr id="7" name="Title 1"/>
          <p:cNvSpPr txBox="1">
            <a:spLocks/>
          </p:cNvSpPr>
          <p:nvPr userDrawn="1"/>
        </p:nvSpPr>
        <p:spPr bwMode="auto">
          <a:xfrm>
            <a:off x="2438400" y="5330825"/>
            <a:ext cx="7315200" cy="566738"/>
          </a:xfrm>
          <a:prstGeom prst="rect">
            <a:avLst/>
          </a:prstGeom>
          <a:noFill/>
          <a:ln w="9525">
            <a:noFill/>
            <a:miter lim="800000"/>
            <a:headEnd/>
            <a:tailEnd/>
          </a:ln>
          <a:effectLst/>
        </p:spPr>
        <p:txBody>
          <a:bodyPr anchor="b"/>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a:ln>
                  <a:noFill/>
                </a:ln>
                <a:solidFill>
                  <a:srgbClr val="0081C6"/>
                </a:solidFill>
                <a:effectLst/>
                <a:uLnTx/>
                <a:uFillTx/>
                <a:latin typeface="Century Schoolbook"/>
                <a:ea typeface="+mj-ea"/>
              </a:rPr>
              <a:t>Click to edit Master title style</a:t>
            </a:r>
          </a:p>
        </p:txBody>
      </p:sp>
      <p:sp>
        <p:nvSpPr>
          <p:cNvPr id="2" name="Title 1"/>
          <p:cNvSpPr>
            <a:spLocks noGrp="1"/>
          </p:cNvSpPr>
          <p:nvPr>
            <p:ph type="title"/>
          </p:nvPr>
        </p:nvSpPr>
        <p:spPr/>
        <p:txBody>
          <a:bodyPr/>
          <a:lstStyle/>
          <a:p>
            <a:r>
              <a:rPr lang="en-US"/>
              <a:t>Click to edit Master title style</a:t>
            </a:r>
          </a:p>
        </p:txBody>
      </p:sp>
      <p:sp>
        <p:nvSpPr>
          <p:cNvPr id="5" name="Picture Placeholder 2"/>
          <p:cNvSpPr>
            <a:spLocks noGrp="1"/>
          </p:cNvSpPr>
          <p:nvPr>
            <p:ph type="pic" idx="1"/>
          </p:nvPr>
        </p:nvSpPr>
        <p:spPr>
          <a:xfrm>
            <a:off x="2438400" y="1333500"/>
            <a:ext cx="7264400" cy="3924300"/>
          </a:xfrm>
          <a:ln w="63500" cmpd="sng">
            <a:solidFill>
              <a:schemeClr val="bg2">
                <a:lumMod val="20000"/>
                <a:lumOff val="80000"/>
              </a:schemeClr>
            </a:solidFill>
          </a:ln>
        </p:spPr>
        <p:txBody>
          <a:bodyPr/>
          <a:lstStyle>
            <a:lvl1pPr marL="0" indent="0">
              <a:buNone/>
              <a:defRPr sz="1400" b="0">
                <a:solidFill>
                  <a:srgbClr val="9FA1A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6" name="Text Placeholder 3"/>
          <p:cNvSpPr>
            <a:spLocks noGrp="1"/>
          </p:cNvSpPr>
          <p:nvPr>
            <p:ph type="body" sz="half" idx="2"/>
          </p:nvPr>
        </p:nvSpPr>
        <p:spPr>
          <a:xfrm>
            <a:off x="2438400" y="5897563"/>
            <a:ext cx="7315200" cy="500062"/>
          </a:xfrm>
        </p:spPr>
        <p:txBody>
          <a:bodyPr/>
          <a:lstStyle>
            <a:lvl1pPr marL="0" indent="0">
              <a:buNone/>
              <a:defRPr sz="10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2"/>
          <p:cNvSpPr>
            <a:spLocks noGrp="1"/>
          </p:cNvSpPr>
          <p:nvPr>
            <p:ph type="sldNum" sz="quarter" idx="10"/>
          </p:nvPr>
        </p:nvSpPr>
        <p:spPr>
          <a:xfrm>
            <a:off x="812800" y="6248401"/>
            <a:ext cx="3556000" cy="365125"/>
          </a:xfrm>
          <a:prstGeom prst="rect">
            <a:avLst/>
          </a:prstGeom>
        </p:spPr>
        <p:txBody>
          <a:bodyPr/>
          <a:lstStyle>
            <a:lvl1pPr>
              <a:defRPr/>
            </a:lvl1pPr>
          </a:lstStyle>
          <a:p>
            <a:pPr>
              <a:defRPr/>
            </a:pPr>
            <a:fld id="{1ADE5453-284C-44D3-B5B2-8C8DBB76182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26355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All rights reserved. No utilization or reproduction of this material is allowed without the written permission of CSH.</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3CD08E-09EB-4867-B243-2F7FD48A49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4868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B2434B-C666-4CD1-A498-7B6B12CC8297}" type="datetime1">
              <a:rPr lang="en-US" smtClean="0">
                <a:solidFill>
                  <a:prstClr val="black">
                    <a:tint val="75000"/>
                  </a:prstClr>
                </a:solidFill>
              </a:rPr>
              <a:t>5/13/2020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43CD08E-09EB-4867-B243-2F7FD48A49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19417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All rights reserved. No utilization or reproduction of this material is allowed without the written permission of CSH.</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3CD08E-09EB-4867-B243-2F7FD48A49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0237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All rights reserved. No utilization or reproduction of this material is allowed without the written permission of CSH.</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3CD08E-09EB-4867-B243-2F7FD48A49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7186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All rights reserved. No utilization or reproduction of this material is allowed without the written permission of CSH.</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3CD08E-09EB-4867-B243-2F7FD48A49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0200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All rights reserved. No utilization or reproduction of this material is allowed without the written permission of CSH.</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3CD08E-09EB-4867-B243-2F7FD48A49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7485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All rights reserved. No utilization or reproduction of this material is allowed without the written permission of CSH.</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3CD08E-09EB-4867-B243-2F7FD48A49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8727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All rights reserved. No utilization or reproduction of this material is allowed without the written permission of CSH.</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3CD08E-09EB-4867-B243-2F7FD48A49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6306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All rights reserved. No utilization or reproduction of this material is allowed without the written permission of CSH.</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3CD08E-09EB-4867-B243-2F7FD48A49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3566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All rights reserved. No utilization or reproduction of this material is allowed without the written permission of CSH.</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3CD08E-09EB-4867-B243-2F7FD48A49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3470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All rights reserved. No utilization or reproduction of this material is allowed without the written permission of CSH.</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3CD08E-09EB-4867-B243-2F7FD48A49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0935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All rights reserved. No utilization or reproduction of this material is allowed without the written permission of CSH.</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3CD08E-09EB-4867-B243-2F7FD48A49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566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9CF42-EF21-4082-BDB7-EA661D15E9EA}" type="datetime1">
              <a:rPr lang="en-US" smtClean="0">
                <a:solidFill>
                  <a:prstClr val="black">
                    <a:tint val="75000"/>
                  </a:prstClr>
                </a:solidFill>
              </a:rPr>
              <a:t>5/13/2020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43CD08E-09EB-4867-B243-2F7FD48A49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40538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6533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244656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2126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542981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5/13/2020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697841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5/13/2020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453265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5/13/2020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767974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5124775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6392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69417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B9CD9F-4D8B-4E70-8818-B6E4FE418869}" type="datetime1">
              <a:rPr lang="en-US" smtClean="0">
                <a:solidFill>
                  <a:prstClr val="black">
                    <a:tint val="75000"/>
                  </a:prstClr>
                </a:solidFill>
              </a:rPr>
              <a:t>5/13/2020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43CD08E-09EB-4867-B243-2F7FD48A49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04185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0133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093280"/>
            <a:ext cx="12192000" cy="36475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2" name="Title 1"/>
          <p:cNvSpPr>
            <a:spLocks noGrp="1"/>
          </p:cNvSpPr>
          <p:nvPr>
            <p:ph type="ctrTitle"/>
          </p:nvPr>
        </p:nvSpPr>
        <p:spPr>
          <a:xfrm>
            <a:off x="0" y="1093280"/>
            <a:ext cx="12192000" cy="1193800"/>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0" y="2386093"/>
            <a:ext cx="12192000" cy="656469"/>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3"/>
          </p:nvPr>
        </p:nvSpPr>
        <p:spPr>
          <a:xfrm>
            <a:off x="147484" y="6381553"/>
            <a:ext cx="6212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13059" y="5844988"/>
            <a:ext cx="5065060" cy="1013012"/>
          </a:xfrm>
          <a:prstGeom prst="rect">
            <a:avLst/>
          </a:prstGeom>
        </p:spPr>
      </p:pic>
    </p:spTree>
    <p:extLst>
      <p:ext uri="{BB962C8B-B14F-4D97-AF65-F5344CB8AC3E}">
        <p14:creationId xmlns:p14="http://schemas.microsoft.com/office/powerpoint/2010/main" val="3265789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Content Placeholder 3"/>
          <p:cNvSpPr>
            <a:spLocks noGrp="1"/>
          </p:cNvSpPr>
          <p:nvPr>
            <p:ph sz="half" idx="10"/>
          </p:nvPr>
        </p:nvSpPr>
        <p:spPr>
          <a:xfrm>
            <a:off x="85164" y="1325563"/>
            <a:ext cx="12106835"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58863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ctangle 3"/>
          <p:cNvSpPr/>
          <p:nvPr userDrawn="1"/>
        </p:nvSpPr>
        <p:spPr>
          <a:xfrm>
            <a:off x="-18875" y="-5233"/>
            <a:ext cx="12192000" cy="38961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432235" y="0"/>
            <a:ext cx="2209800" cy="2209800"/>
          </a:xfrm>
          <a:prstGeom prst="rect">
            <a:avLst/>
          </a:prstGeom>
        </p:spPr>
      </p:pic>
      <p:sp>
        <p:nvSpPr>
          <p:cNvPr id="9" name="Content Placeholder 8"/>
          <p:cNvSpPr>
            <a:spLocks noGrp="1"/>
          </p:cNvSpPr>
          <p:nvPr>
            <p:ph sz="quarter" idx="11" hasCustomPrompt="1"/>
          </p:nvPr>
        </p:nvSpPr>
        <p:spPr>
          <a:xfrm>
            <a:off x="266207" y="2578645"/>
            <a:ext cx="10556875" cy="1079500"/>
          </a:xfrm>
          <a:prstGeom prst="rect">
            <a:avLst/>
          </a:prstGeom>
        </p:spPr>
        <p:txBody>
          <a:bodyPr/>
          <a:lstStyle>
            <a:lvl1pPr marL="0" indent="0">
              <a:buNone/>
              <a:defRPr sz="4000">
                <a:solidFill>
                  <a:schemeClr val="bg1"/>
                </a:solidFill>
              </a:defRPr>
            </a:lvl1pPr>
          </a:lstStyle>
          <a:p>
            <a:pPr lvl="0"/>
            <a:r>
              <a:rPr lang="en-US"/>
              <a:t>Quote</a:t>
            </a:r>
          </a:p>
        </p:txBody>
      </p:sp>
      <p:sp>
        <p:nvSpPr>
          <p:cNvPr id="11" name="Text Placeholder 10"/>
          <p:cNvSpPr>
            <a:spLocks noGrp="1"/>
          </p:cNvSpPr>
          <p:nvPr>
            <p:ph type="body" sz="quarter" idx="12" hasCustomPrompt="1"/>
          </p:nvPr>
        </p:nvSpPr>
        <p:spPr>
          <a:xfrm>
            <a:off x="266207" y="4046252"/>
            <a:ext cx="11080750"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r>
              <a:rPr lang="en-US" err="1">
                <a:solidFill>
                  <a:schemeClr val="tx1">
                    <a:lumMod val="65000"/>
                    <a:lumOff val="35000"/>
                  </a:schemeClr>
                </a:solidFill>
              </a:rPr>
              <a:t>Nullam</a:t>
            </a:r>
            <a:r>
              <a:rPr lang="en-US">
                <a:solidFill>
                  <a:schemeClr val="tx1">
                    <a:lumMod val="65000"/>
                    <a:lumOff val="35000"/>
                  </a:schemeClr>
                </a:solidFill>
              </a:rPr>
              <a:t> semper, </a:t>
            </a:r>
            <a:r>
              <a:rPr lang="en-US" err="1">
                <a:solidFill>
                  <a:schemeClr val="tx1">
                    <a:lumMod val="65000"/>
                    <a:lumOff val="35000"/>
                  </a:schemeClr>
                </a:solidFill>
              </a:rPr>
              <a:t>sem</a:t>
            </a:r>
            <a:r>
              <a:rPr lang="en-US">
                <a:solidFill>
                  <a:schemeClr val="tx1">
                    <a:lumMod val="65000"/>
                    <a:lumOff val="35000"/>
                  </a:schemeClr>
                </a:solidFill>
              </a:rPr>
              <a:t> a dictum gravida,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mauris</a:t>
            </a:r>
            <a:r>
              <a:rPr lang="en-US">
                <a:solidFill>
                  <a:schemeClr val="tx1">
                    <a:lumMod val="65000"/>
                    <a:lumOff val="35000"/>
                  </a:schemeClr>
                </a:solidFill>
              </a:rPr>
              <a:t> </a:t>
            </a:r>
            <a:r>
              <a:rPr lang="en-US" err="1">
                <a:solidFill>
                  <a:schemeClr val="tx1">
                    <a:lumMod val="65000"/>
                    <a:lumOff val="35000"/>
                  </a:schemeClr>
                </a:solidFill>
              </a:rPr>
              <a:t>laoreet</a:t>
            </a:r>
            <a:r>
              <a:rPr lang="en-US">
                <a:solidFill>
                  <a:schemeClr val="tx1">
                    <a:lumMod val="65000"/>
                    <a:lumOff val="35000"/>
                  </a:schemeClr>
                </a:solidFill>
              </a:rPr>
              <a:t> </a:t>
            </a:r>
            <a:r>
              <a:rPr lang="en-US" err="1">
                <a:solidFill>
                  <a:schemeClr val="tx1">
                    <a:lumMod val="65000"/>
                    <a:lumOff val="35000"/>
                  </a:schemeClr>
                </a:solidFill>
              </a:rPr>
              <a:t>turpis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luctus</a:t>
            </a:r>
            <a:r>
              <a:rPr lang="en-US">
                <a:solidFill>
                  <a:schemeClr val="tx1">
                    <a:lumMod val="65000"/>
                    <a:lumOff val="35000"/>
                  </a:schemeClr>
                </a:solidFill>
              </a:rPr>
              <a:t> </a:t>
            </a:r>
            <a:r>
              <a:rPr lang="en-US" err="1">
                <a:solidFill>
                  <a:schemeClr val="tx1">
                    <a:lumMod val="65000"/>
                    <a:lumOff val="35000"/>
                  </a:schemeClr>
                </a:solidFill>
              </a:rPr>
              <a:t>mauris</a:t>
            </a:r>
            <a:r>
              <a:rPr lang="en-US">
                <a:solidFill>
                  <a:schemeClr val="tx1">
                    <a:lumMod val="65000"/>
                    <a:lumOff val="35000"/>
                  </a:schemeClr>
                </a:solidFill>
              </a:rPr>
              <a:t> </a:t>
            </a:r>
            <a:r>
              <a:rPr lang="en-US" err="1">
                <a:solidFill>
                  <a:schemeClr val="tx1">
                    <a:lumMod val="65000"/>
                    <a:lumOff val="35000"/>
                  </a:schemeClr>
                </a:solidFill>
              </a:rPr>
              <a:t>massa</a:t>
            </a:r>
            <a:r>
              <a:rPr lang="en-US">
                <a:solidFill>
                  <a:schemeClr val="tx1">
                    <a:lumMod val="65000"/>
                    <a:lumOff val="35000"/>
                  </a:schemeClr>
                </a:solidFill>
              </a:rPr>
              <a:t> vitae diam. </a:t>
            </a:r>
            <a:r>
              <a:rPr lang="en-US" err="1">
                <a:solidFill>
                  <a:schemeClr val="tx1">
                    <a:lumMod val="65000"/>
                    <a:lumOff val="35000"/>
                  </a:schemeClr>
                </a:solidFill>
              </a:rPr>
              <a:t>Nullam</a:t>
            </a:r>
            <a:r>
              <a:rPr lang="en-US">
                <a:solidFill>
                  <a:schemeClr val="tx1">
                    <a:lumMod val="65000"/>
                    <a:lumOff val="35000"/>
                  </a:schemeClr>
                </a:solidFill>
              </a:rPr>
              <a:t> </a:t>
            </a:r>
            <a:r>
              <a:rPr lang="en-US" err="1">
                <a:solidFill>
                  <a:schemeClr val="tx1">
                    <a:lumMod val="65000"/>
                    <a:lumOff val="35000"/>
                  </a:schemeClr>
                </a:solidFill>
              </a:rPr>
              <a:t>vel</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auctor</a:t>
            </a:r>
            <a:r>
              <a:rPr lang="en-US">
                <a:solidFill>
                  <a:schemeClr val="tx1">
                    <a:lumMod val="65000"/>
                    <a:lumOff val="35000"/>
                  </a:schemeClr>
                </a:solidFill>
              </a:rPr>
              <a:t>, </a:t>
            </a:r>
            <a:r>
              <a:rPr lang="en-US" err="1">
                <a:solidFill>
                  <a:schemeClr val="tx1">
                    <a:lumMod val="65000"/>
                    <a:lumOff val="35000"/>
                  </a:schemeClr>
                </a:solidFill>
              </a:rPr>
              <a:t>auctor</a:t>
            </a:r>
            <a:r>
              <a:rPr lang="en-US">
                <a:solidFill>
                  <a:schemeClr val="tx1">
                    <a:lumMod val="65000"/>
                    <a:lumOff val="35000"/>
                  </a:schemeClr>
                </a:solidFill>
              </a:rPr>
              <a:t> ligula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mattis</a:t>
            </a:r>
            <a:r>
              <a:rPr lang="en-US">
                <a:solidFill>
                  <a:schemeClr val="tx1">
                    <a:lumMod val="65000"/>
                    <a:lumOff val="35000"/>
                  </a:schemeClr>
                </a:solidFill>
              </a:rPr>
              <a:t> </a:t>
            </a:r>
            <a:r>
              <a:rPr lang="en-US" err="1">
                <a:solidFill>
                  <a:schemeClr val="tx1">
                    <a:lumMod val="65000"/>
                    <a:lumOff val="35000"/>
                  </a:schemeClr>
                </a:solidFill>
              </a:rPr>
              <a:t>neque</a:t>
            </a:r>
            <a:r>
              <a:rPr lang="en-US">
                <a:solidFill>
                  <a:schemeClr val="tx1">
                    <a:lumMod val="65000"/>
                    <a:lumOff val="35000"/>
                  </a:schemeClr>
                </a:solidFill>
              </a:rPr>
              <a:t>.</a:t>
            </a:r>
          </a:p>
          <a:p>
            <a:r>
              <a:rPr lang="en-US" err="1">
                <a:solidFill>
                  <a:schemeClr val="tx1">
                    <a:lumMod val="65000"/>
                    <a:lumOff val="35000"/>
                  </a:schemeClr>
                </a:solidFill>
              </a:rPr>
              <a:t>Donec</a:t>
            </a:r>
            <a:r>
              <a:rPr lang="en-US">
                <a:solidFill>
                  <a:schemeClr val="tx1">
                    <a:lumMod val="65000"/>
                    <a:lumOff val="35000"/>
                  </a:schemeClr>
                </a:solidFill>
              </a:rPr>
              <a:t> </a:t>
            </a:r>
            <a:r>
              <a:rPr lang="en-US" err="1">
                <a:solidFill>
                  <a:schemeClr val="tx1">
                    <a:lumMod val="65000"/>
                    <a:lumOff val="35000"/>
                  </a:schemeClr>
                </a:solidFill>
              </a:rPr>
              <a:t>vestibulum</a:t>
            </a:r>
            <a:r>
              <a:rPr lang="en-US">
                <a:solidFill>
                  <a:schemeClr val="tx1">
                    <a:lumMod val="65000"/>
                    <a:lumOff val="35000"/>
                  </a:schemeClr>
                </a:solidFill>
              </a:rPr>
              <a:t> tempus </a:t>
            </a:r>
            <a:r>
              <a:rPr lang="en-US" err="1">
                <a:solidFill>
                  <a:schemeClr val="tx1">
                    <a:lumMod val="65000"/>
                    <a:lumOff val="35000"/>
                  </a:schemeClr>
                </a:solidFill>
              </a:rPr>
              <a:t>lectus</a:t>
            </a:r>
            <a:r>
              <a:rPr lang="en-US">
                <a:solidFill>
                  <a:schemeClr val="tx1">
                    <a:lumMod val="65000"/>
                    <a:lumOff val="35000"/>
                  </a:schemeClr>
                </a:solidFill>
              </a:rPr>
              <a:t>, </a:t>
            </a:r>
            <a:r>
              <a:rPr lang="en-US" err="1">
                <a:solidFill>
                  <a:schemeClr val="tx1">
                    <a:lumMod val="65000"/>
                    <a:lumOff val="35000"/>
                  </a:schemeClr>
                </a:solidFill>
              </a:rPr>
              <a:t>vel</a:t>
            </a:r>
            <a:r>
              <a:rPr lang="en-US">
                <a:solidFill>
                  <a:schemeClr val="tx1">
                    <a:lumMod val="65000"/>
                    <a:lumOff val="35000"/>
                  </a:schemeClr>
                </a:solidFill>
              </a:rPr>
              <a:t> </a:t>
            </a:r>
            <a:r>
              <a:rPr lang="en-US" err="1">
                <a:solidFill>
                  <a:schemeClr val="tx1">
                    <a:lumMod val="65000"/>
                    <a:lumOff val="35000"/>
                  </a:schemeClr>
                </a:solidFill>
              </a:rPr>
              <a:t>venenatis</a:t>
            </a:r>
            <a:r>
              <a:rPr lang="en-US">
                <a:solidFill>
                  <a:schemeClr val="tx1">
                    <a:lumMod val="65000"/>
                    <a:lumOff val="35000"/>
                  </a:schemeClr>
                </a:solidFill>
              </a:rPr>
              <a:t> nisi </a:t>
            </a:r>
            <a:r>
              <a:rPr lang="en-US" err="1">
                <a:solidFill>
                  <a:schemeClr val="tx1">
                    <a:lumMod val="65000"/>
                    <a:lumOff val="35000"/>
                  </a:schemeClr>
                </a:solidFill>
              </a:rPr>
              <a:t>scelerisque</a:t>
            </a:r>
            <a:r>
              <a:rPr lang="en-US">
                <a:solidFill>
                  <a:schemeClr val="tx1">
                    <a:lumMod val="65000"/>
                    <a:lumOff val="35000"/>
                  </a:schemeClr>
                </a:solidFill>
              </a:rPr>
              <a:t>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Vivamus</a:t>
            </a:r>
            <a:r>
              <a:rPr lang="en-US">
                <a:solidFill>
                  <a:schemeClr val="tx1">
                    <a:lumMod val="65000"/>
                    <a:lumOff val="35000"/>
                  </a:schemeClr>
                </a:solidFill>
              </a:rPr>
              <a:t>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neque</a:t>
            </a:r>
            <a:r>
              <a:rPr lang="en-US">
                <a:solidFill>
                  <a:schemeClr val="tx1">
                    <a:lumMod val="65000"/>
                    <a:lumOff val="35000"/>
                  </a:schemeClr>
                </a:solidFill>
              </a:rPr>
              <a:t> </a:t>
            </a:r>
            <a:r>
              <a:rPr lang="en-US" err="1">
                <a:solidFill>
                  <a:schemeClr val="tx1">
                    <a:lumMod val="65000"/>
                    <a:lumOff val="35000"/>
                  </a:schemeClr>
                </a:solidFill>
              </a:rPr>
              <a:t>pulvinar</a:t>
            </a:r>
            <a:r>
              <a:rPr lang="en-US">
                <a:solidFill>
                  <a:schemeClr val="tx1">
                    <a:lumMod val="65000"/>
                    <a:lumOff val="35000"/>
                  </a:schemeClr>
                </a:solidFill>
              </a:rPr>
              <a:t>, </a:t>
            </a:r>
            <a:r>
              <a:rPr lang="en-US" err="1">
                <a:solidFill>
                  <a:schemeClr val="tx1">
                    <a:lumMod val="65000"/>
                    <a:lumOff val="35000"/>
                  </a:schemeClr>
                </a:solidFill>
              </a:rPr>
              <a:t>pretium</a:t>
            </a:r>
            <a:r>
              <a:rPr lang="en-US">
                <a:solidFill>
                  <a:schemeClr val="tx1">
                    <a:lumMod val="65000"/>
                    <a:lumOff val="35000"/>
                  </a:schemeClr>
                </a:solidFill>
              </a:rPr>
              <a:t> ligula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imperdiet</a:t>
            </a:r>
            <a:r>
              <a:rPr lang="en-US">
                <a:solidFill>
                  <a:schemeClr val="tx1">
                    <a:lumMod val="65000"/>
                    <a:lumOff val="35000"/>
                  </a:schemeClr>
                </a:solidFill>
              </a:rPr>
              <a:t> lacus.</a:t>
            </a:r>
          </a:p>
        </p:txBody>
      </p:sp>
    </p:spTree>
    <p:extLst>
      <p:ext uri="{BB962C8B-B14F-4D97-AF65-F5344CB8AC3E}">
        <p14:creationId xmlns:p14="http://schemas.microsoft.com/office/powerpoint/2010/main" val="33429823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Content Placeholder 3"/>
          <p:cNvSpPr>
            <a:spLocks noGrp="1"/>
          </p:cNvSpPr>
          <p:nvPr>
            <p:ph sz="half" idx="10"/>
          </p:nvPr>
        </p:nvSpPr>
        <p:spPr>
          <a:xfrm>
            <a:off x="838200" y="1690687"/>
            <a:ext cx="5157787"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a:t>
            </a:r>
            <a:r>
              <a:rPr lang="en-US" err="1"/>
              <a:t>levelC</a:t>
            </a:r>
            <a:endParaRPr lang="en-US"/>
          </a:p>
        </p:txBody>
      </p:sp>
      <p:sp>
        <p:nvSpPr>
          <p:cNvPr id="10" name="Content Placeholder 3"/>
          <p:cNvSpPr>
            <a:spLocks noGrp="1"/>
          </p:cNvSpPr>
          <p:nvPr>
            <p:ph sz="half" idx="11"/>
          </p:nvPr>
        </p:nvSpPr>
        <p:spPr>
          <a:xfrm>
            <a:off x="6196013" y="1690687"/>
            <a:ext cx="5157787"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a:t>
            </a:r>
            <a:r>
              <a:rPr lang="en-US" err="1"/>
              <a:t>levelC</a:t>
            </a:r>
            <a:endParaRPr lang="en-US"/>
          </a:p>
        </p:txBody>
      </p:sp>
    </p:spTree>
    <p:extLst>
      <p:ext uri="{BB962C8B-B14F-4D97-AF65-F5344CB8AC3E}">
        <p14:creationId xmlns:p14="http://schemas.microsoft.com/office/powerpoint/2010/main" val="36666067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2258" y="0"/>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p:cNvSpPr>
            <a:spLocks noGrp="1"/>
          </p:cNvSpPr>
          <p:nvPr>
            <p:ph sz="half" idx="10"/>
          </p:nvPr>
        </p:nvSpPr>
        <p:spPr>
          <a:xfrm>
            <a:off x="6197601" y="2505075"/>
            <a:ext cx="5157787" cy="3684588"/>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1"/>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6565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20826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Text Placeholder 9"/>
          <p:cNvSpPr>
            <a:spLocks noGrp="1"/>
          </p:cNvSpPr>
          <p:nvPr>
            <p:ph type="body" sz="quarter" idx="10" hasCustomPrompt="1"/>
          </p:nvPr>
        </p:nvSpPr>
        <p:spPr>
          <a:xfrm>
            <a:off x="277345" y="178921"/>
            <a:ext cx="3389313" cy="681692"/>
          </a:xfrm>
          <a:prstGeom prst="rect">
            <a:avLst/>
          </a:prstGeom>
        </p:spPr>
        <p:txBody>
          <a:bodyPr/>
          <a:lstStyle>
            <a:lvl1pPr marL="0" indent="0">
              <a:buNone/>
              <a:defRPr sz="4000" b="1">
                <a:latin typeface="+mj-lt"/>
              </a:defRPr>
            </a:lvl1pPr>
          </a:lstStyle>
          <a:p>
            <a:pPr lvl="0"/>
            <a:r>
              <a:rPr lang="en-US"/>
              <a:t>AGENDA</a:t>
            </a:r>
          </a:p>
        </p:txBody>
      </p:sp>
    </p:spTree>
    <p:extLst>
      <p:ext uri="{BB962C8B-B14F-4D97-AF65-F5344CB8AC3E}">
        <p14:creationId xmlns:p14="http://schemas.microsoft.com/office/powerpoint/2010/main" val="16088144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What we d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57912" y="134952"/>
            <a:ext cx="5649430" cy="1325563"/>
          </a:xfrm>
        </p:spPr>
        <p:txBody>
          <a:bodyPr/>
          <a:lstStyle>
            <a:lvl1pPr algn="ctr">
              <a:defRPr baseline="0">
                <a:solidFill>
                  <a:schemeClr val="tx1">
                    <a:lumMod val="65000"/>
                    <a:lumOff val="35000"/>
                  </a:schemeClr>
                </a:solidFill>
              </a:defRPr>
            </a:lvl1pPr>
          </a:lstStyle>
          <a:p>
            <a:r>
              <a:rPr lang="en-US"/>
              <a:t>CSH: WHAT WE DO</a:t>
            </a:r>
          </a:p>
        </p:txBody>
      </p:sp>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Oval 6"/>
          <p:cNvSpPr/>
          <p:nvPr userDrawn="1"/>
        </p:nvSpPr>
        <p:spPr>
          <a:xfrm>
            <a:off x="1661652" y="2378479"/>
            <a:ext cx="1543665" cy="1491756"/>
          </a:xfrm>
          <a:prstGeom prst="ellipse">
            <a:avLst/>
          </a:prstGeom>
          <a:solidFill>
            <a:schemeClr val="accent1"/>
          </a:solidFill>
          <a:ln w="28575" cap="flat" cmpd="sng" algn="ctr">
            <a:solidFill>
              <a:schemeClr val="accent1"/>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3" name="Rectangle 2"/>
          <p:cNvSpPr/>
          <p:nvPr userDrawn="1"/>
        </p:nvSpPr>
        <p:spPr>
          <a:xfrm>
            <a:off x="985070" y="1156882"/>
            <a:ext cx="10595113"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0" i="0" u="none" strike="noStrike" kern="1200" cap="none" spc="0" normalizeH="0" baseline="0" noProof="0">
                <a:ln>
                  <a:noFill/>
                </a:ln>
                <a:solidFill>
                  <a:srgbClr val="626262"/>
                </a:solidFill>
                <a:effectLst/>
                <a:uLnTx/>
                <a:uFillTx/>
                <a:latin typeface="Calibri"/>
                <a:ea typeface="+mn-ea"/>
                <a:cs typeface="+mn-cs"/>
              </a:rPr>
              <a:t>CSH is a touchstone for new ideas and best practices, a collaborative and pragmatic community partner, and an influential advocate for supportive housing</a:t>
            </a:r>
            <a:endParaRPr kumimoji="0" lang="en-US" sz="2400" b="0" i="0" u="none" strike="noStrike" kern="1200" cap="none" spc="-20" normalizeH="0" baseline="0" noProof="0">
              <a:ln>
                <a:noFill/>
              </a:ln>
              <a:solidFill>
                <a:srgbClr val="626262"/>
              </a:solidFill>
              <a:effectLst/>
              <a:uLnTx/>
              <a:uFillTx/>
              <a:latin typeface="Calibri"/>
              <a:ea typeface="+mn-ea"/>
              <a:cs typeface="+mn-cs"/>
            </a:endParaRPr>
          </a:p>
        </p:txBody>
      </p:sp>
      <p:sp>
        <p:nvSpPr>
          <p:cNvPr id="10" name="Oval 9"/>
          <p:cNvSpPr/>
          <p:nvPr userDrawn="1"/>
        </p:nvSpPr>
        <p:spPr>
          <a:xfrm>
            <a:off x="6587360" y="2399072"/>
            <a:ext cx="1573414" cy="1471164"/>
          </a:xfrm>
          <a:prstGeom prst="ellipse">
            <a:avLst/>
          </a:prstGeom>
          <a:solidFill>
            <a:schemeClr val="accent6"/>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1" name="Oval 10"/>
          <p:cNvSpPr/>
          <p:nvPr userDrawn="1"/>
        </p:nvSpPr>
        <p:spPr>
          <a:xfrm>
            <a:off x="4122350" y="2378479"/>
            <a:ext cx="1547978" cy="1491756"/>
          </a:xfrm>
          <a:prstGeom prst="ellipse">
            <a:avLst/>
          </a:prstGeom>
          <a:solidFill>
            <a:schemeClr val="accent5"/>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2" name="Oval 11"/>
          <p:cNvSpPr/>
          <p:nvPr userDrawn="1"/>
        </p:nvSpPr>
        <p:spPr>
          <a:xfrm>
            <a:off x="8967019" y="2398143"/>
            <a:ext cx="1633329" cy="1472092"/>
          </a:xfrm>
          <a:prstGeom prst="ellipse">
            <a:avLst/>
          </a:prstGeom>
          <a:solidFill>
            <a:schemeClr val="accent4"/>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3" name="Rectangle 12"/>
          <p:cNvSpPr/>
          <p:nvPr userDrawn="1"/>
        </p:nvSpPr>
        <p:spPr>
          <a:xfrm>
            <a:off x="889754" y="4203636"/>
            <a:ext cx="323259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0" i="0" u="none" strike="noStrike" kern="1200" cap="none" spc="0" normalizeH="0" baseline="0" noProof="0">
                <a:ln>
                  <a:noFill/>
                </a:ln>
                <a:solidFill>
                  <a:srgbClr val="626262"/>
                </a:solidFill>
                <a:effectLst/>
                <a:uLnTx/>
                <a:uFillTx/>
                <a:latin typeface="Calibri"/>
                <a:ea typeface="+mn-ea"/>
                <a:cs typeface="+mn-cs"/>
              </a:rPr>
              <a:t>TRAINING AND EDUCATION</a:t>
            </a:r>
            <a:endParaRPr kumimoji="0" lang="en-US" sz="2400" b="0" i="0" u="none" strike="noStrike" kern="1200" cap="none" spc="-20" normalizeH="0" baseline="0" noProof="0">
              <a:ln>
                <a:noFill/>
              </a:ln>
              <a:solidFill>
                <a:srgbClr val="626262"/>
              </a:solidFill>
              <a:effectLst/>
              <a:uLnTx/>
              <a:uFillTx/>
              <a:latin typeface="Calibri"/>
              <a:ea typeface="+mn-ea"/>
              <a:cs typeface="+mn-cs"/>
            </a:endParaRPr>
          </a:p>
        </p:txBody>
      </p:sp>
      <p:sp>
        <p:nvSpPr>
          <p:cNvPr id="14" name="Rectangle 13"/>
          <p:cNvSpPr/>
          <p:nvPr userDrawn="1"/>
        </p:nvSpPr>
        <p:spPr>
          <a:xfrm>
            <a:off x="3354764" y="4203636"/>
            <a:ext cx="323259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0" i="0" u="none" strike="noStrike" kern="1200" cap="none" spc="0" normalizeH="0" baseline="0" noProof="0">
                <a:ln>
                  <a:noFill/>
                </a:ln>
                <a:solidFill>
                  <a:srgbClr val="626262"/>
                </a:solidFill>
                <a:effectLst/>
                <a:uLnTx/>
                <a:uFillTx/>
                <a:latin typeface="Calibri"/>
                <a:ea typeface="+mn-ea"/>
                <a:cs typeface="+mn-cs"/>
              </a:rPr>
              <a:t>LENDING</a:t>
            </a:r>
            <a:endParaRPr kumimoji="0" lang="en-US" sz="2400" b="0" i="0" u="none" strike="noStrike" kern="1200" cap="none" spc="-20" normalizeH="0" baseline="0" noProof="0">
              <a:ln>
                <a:noFill/>
              </a:ln>
              <a:solidFill>
                <a:srgbClr val="626262"/>
              </a:solidFill>
              <a:effectLst/>
              <a:uLnTx/>
              <a:uFillTx/>
              <a:latin typeface="Calibri"/>
              <a:ea typeface="+mn-ea"/>
              <a:cs typeface="+mn-cs"/>
            </a:endParaRPr>
          </a:p>
        </p:txBody>
      </p:sp>
      <p:sp>
        <p:nvSpPr>
          <p:cNvPr id="15" name="Rectangle 14"/>
          <p:cNvSpPr/>
          <p:nvPr userDrawn="1"/>
        </p:nvSpPr>
        <p:spPr>
          <a:xfrm>
            <a:off x="5819774" y="4203636"/>
            <a:ext cx="323259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0" i="0" u="none" strike="noStrike" kern="1200" cap="none" spc="0" normalizeH="0" baseline="0" noProof="0">
                <a:ln>
                  <a:noFill/>
                </a:ln>
                <a:solidFill>
                  <a:srgbClr val="626262"/>
                </a:solidFill>
                <a:effectLst/>
                <a:uLnTx/>
                <a:uFillTx/>
                <a:latin typeface="Calibri"/>
                <a:ea typeface="+mn-ea"/>
                <a:cs typeface="+mn-cs"/>
              </a:rPr>
              <a:t>POLICY REFORM</a:t>
            </a:r>
            <a:endParaRPr kumimoji="0" lang="en-US" sz="2400" b="0" i="0" u="none" strike="noStrike" kern="1200" cap="none" spc="-20" normalizeH="0" baseline="0" noProof="0">
              <a:ln>
                <a:noFill/>
              </a:ln>
              <a:solidFill>
                <a:srgbClr val="626262"/>
              </a:solidFill>
              <a:effectLst/>
              <a:uLnTx/>
              <a:uFillTx/>
              <a:latin typeface="Calibri"/>
              <a:ea typeface="+mn-ea"/>
              <a:cs typeface="+mn-cs"/>
            </a:endParaRPr>
          </a:p>
        </p:txBody>
      </p:sp>
      <p:sp>
        <p:nvSpPr>
          <p:cNvPr id="16" name="Rectangle 15"/>
          <p:cNvSpPr/>
          <p:nvPr userDrawn="1"/>
        </p:nvSpPr>
        <p:spPr>
          <a:xfrm>
            <a:off x="8363441" y="4203636"/>
            <a:ext cx="3232595"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0" i="0" u="none" strike="noStrike" kern="1200" cap="none" spc="0" normalizeH="0" baseline="0" noProof="0">
                <a:ln>
                  <a:noFill/>
                </a:ln>
                <a:solidFill>
                  <a:srgbClr val="626262"/>
                </a:solidFill>
                <a:effectLst/>
                <a:uLnTx/>
                <a:uFillTx/>
                <a:latin typeface="Calibri"/>
                <a:ea typeface="+mn-ea"/>
                <a:cs typeface="+mn-cs"/>
              </a:rPr>
              <a:t>CONSULTING &amp; TECHNICAL</a:t>
            </a:r>
          </a:p>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0" i="0" u="none" strike="noStrike" kern="1200" cap="none" spc="0" normalizeH="0" baseline="0" noProof="0">
                <a:ln>
                  <a:noFill/>
                </a:ln>
                <a:solidFill>
                  <a:srgbClr val="626262"/>
                </a:solidFill>
                <a:effectLst/>
                <a:uLnTx/>
                <a:uFillTx/>
                <a:latin typeface="Calibri"/>
                <a:ea typeface="+mn-ea"/>
                <a:cs typeface="+mn-cs"/>
              </a:rPr>
              <a:t> ASSISTANCE</a:t>
            </a:r>
            <a:endParaRPr kumimoji="0" lang="en-US" sz="2400" b="0" i="0" u="none" strike="noStrike" kern="1200" cap="none" spc="-20" normalizeH="0" baseline="0" noProof="0">
              <a:ln>
                <a:noFill/>
              </a:ln>
              <a:solidFill>
                <a:srgbClr val="626262"/>
              </a:solidFill>
              <a:effectLst/>
              <a:uLnTx/>
              <a:uFillTx/>
              <a:latin typeface="Calibri"/>
              <a:ea typeface="+mn-ea"/>
              <a:cs typeface="+mn-cs"/>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3884" y="2486157"/>
            <a:ext cx="1219200" cy="1219200"/>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3477" y="2463427"/>
            <a:ext cx="1219200" cy="1219200"/>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56473" y="2453595"/>
            <a:ext cx="1219200" cy="1219200"/>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93162" y="2515178"/>
            <a:ext cx="1219200" cy="1219200"/>
          </a:xfrm>
          <a:prstGeom prst="rect">
            <a:avLst/>
          </a:prstGeom>
        </p:spPr>
      </p:pic>
    </p:spTree>
    <p:extLst>
      <p:ext uri="{BB962C8B-B14F-4D97-AF65-F5344CB8AC3E}">
        <p14:creationId xmlns:p14="http://schemas.microsoft.com/office/powerpoint/2010/main" val="12220184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7467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044CE7-5F34-4307-B453-B9D2EFDD7B37}" type="datetime1">
              <a:rPr lang="en-US" smtClean="0">
                <a:solidFill>
                  <a:prstClr val="black">
                    <a:tint val="75000"/>
                  </a:prstClr>
                </a:solidFill>
              </a:rPr>
              <a:t>5/13/2020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43CD08E-09EB-4867-B243-2F7FD48A49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0775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0" y="0"/>
            <a:ext cx="12192000" cy="3021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0" y="3836894"/>
            <a:ext cx="12192000" cy="3021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04349" y="6278783"/>
            <a:ext cx="1060260" cy="459934"/>
          </a:xfrm>
          <a:prstGeom prst="rect">
            <a:avLst/>
          </a:prstGeom>
        </p:spPr>
      </p:pic>
      <p:sp>
        <p:nvSpPr>
          <p:cNvPr id="9" name="Footer Placeholder 4"/>
          <p:cNvSpPr txBox="1">
            <a:spLocks/>
          </p:cNvSpPr>
          <p:nvPr userDrawn="1"/>
        </p:nvSpPr>
        <p:spPr>
          <a:xfrm>
            <a:off x="712839" y="6428065"/>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0" y="1634352"/>
            <a:ext cx="12192000" cy="1325563"/>
          </a:xfrm>
        </p:spPr>
        <p:txBody>
          <a:bodyPr/>
          <a:lstStyle>
            <a:lvl1pPr algn="ctr">
              <a:defRPr>
                <a:solidFill>
                  <a:schemeClr val="bg1"/>
                </a:solidFill>
              </a:defRPr>
            </a:lvl1pPr>
          </a:lstStyle>
          <a:p>
            <a:r>
              <a:rPr lang="en-US"/>
              <a:t>CLICK TO EDIT MASTER TITLE STYLE</a:t>
            </a:r>
          </a:p>
        </p:txBody>
      </p:sp>
      <p:sp>
        <p:nvSpPr>
          <p:cNvPr id="15" name="Text Placeholder 13"/>
          <p:cNvSpPr>
            <a:spLocks noGrp="1"/>
          </p:cNvSpPr>
          <p:nvPr>
            <p:ph type="body" sz="quarter" idx="10" hasCustomPrompt="1"/>
          </p:nvPr>
        </p:nvSpPr>
        <p:spPr>
          <a:xfrm>
            <a:off x="1" y="3129777"/>
            <a:ext cx="12192000"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40991854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Section Gree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0" y="0"/>
            <a:ext cx="12192000" cy="30211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0" y="3836894"/>
            <a:ext cx="12192000" cy="30211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76070" y="6308945"/>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0" y="1558877"/>
            <a:ext cx="12192000" cy="1325563"/>
          </a:xfrm>
        </p:spPr>
        <p:txBody>
          <a:bodyPr/>
          <a:lstStyle>
            <a:lvl1pPr algn="ctr">
              <a:defRPr>
                <a:solidFill>
                  <a:schemeClr val="bg1"/>
                </a:solidFill>
              </a:defRPr>
            </a:lvl1pPr>
          </a:lstStyle>
          <a:p>
            <a:r>
              <a:rPr lang="en-US"/>
              <a:t>CLICK TO EDIT MASTER TITLE STYLE</a:t>
            </a:r>
          </a:p>
        </p:txBody>
      </p:sp>
      <p:sp>
        <p:nvSpPr>
          <p:cNvPr id="12" name="Text Placeholder 13"/>
          <p:cNvSpPr>
            <a:spLocks noGrp="1"/>
          </p:cNvSpPr>
          <p:nvPr>
            <p:ph type="body" sz="quarter" idx="10" hasCustomPrompt="1"/>
          </p:nvPr>
        </p:nvSpPr>
        <p:spPr>
          <a:xfrm>
            <a:off x="1" y="3156672"/>
            <a:ext cx="12192000"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20890371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Section Purple">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0" y="0"/>
            <a:ext cx="12192000" cy="3021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0" y="3836894"/>
            <a:ext cx="12192000" cy="3021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76070" y="6238288"/>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0" y="1634352"/>
            <a:ext cx="12192000" cy="1325563"/>
          </a:xfrm>
        </p:spPr>
        <p:txBody>
          <a:bodyPr/>
          <a:lstStyle>
            <a:lvl1pPr algn="ctr">
              <a:defRPr>
                <a:solidFill>
                  <a:schemeClr val="bg1"/>
                </a:solidFill>
              </a:defRPr>
            </a:lvl1pPr>
          </a:lstStyle>
          <a:p>
            <a:r>
              <a:rPr lang="en-US"/>
              <a:t>CLICK TO EDIT MASTER TITLE STYLE</a:t>
            </a:r>
          </a:p>
        </p:txBody>
      </p:sp>
      <p:sp>
        <p:nvSpPr>
          <p:cNvPr id="12" name="Text Placeholder 13"/>
          <p:cNvSpPr>
            <a:spLocks noGrp="1"/>
          </p:cNvSpPr>
          <p:nvPr>
            <p:ph type="body" sz="quarter" idx="10" hasCustomPrompt="1"/>
          </p:nvPr>
        </p:nvSpPr>
        <p:spPr>
          <a:xfrm>
            <a:off x="1" y="3141102"/>
            <a:ext cx="12192000"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4861552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ubject Boxes">
    <p:spTree>
      <p:nvGrpSpPr>
        <p:cNvPr id="1" name=""/>
        <p:cNvGrpSpPr/>
        <p:nvPr/>
      </p:nvGrpSpPr>
      <p:grpSpPr>
        <a:xfrm>
          <a:off x="0" y="0"/>
          <a:ext cx="0" cy="0"/>
          <a:chOff x="0" y="0"/>
          <a:chExt cx="0" cy="0"/>
        </a:xfrm>
      </p:grpSpPr>
      <p:sp>
        <p:nvSpPr>
          <p:cNvPr id="2" name="Title 1"/>
          <p:cNvSpPr>
            <a:spLocks noGrp="1"/>
          </p:cNvSpPr>
          <p:nvPr>
            <p:ph type="title"/>
          </p:nvPr>
        </p:nvSpPr>
        <p:spPr>
          <a:xfrm>
            <a:off x="206188" y="0"/>
            <a:ext cx="11985812" cy="1325563"/>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838200" y="2815683"/>
            <a:ext cx="2442883" cy="2170113"/>
          </a:xfrm>
          <a:prstGeom prst="rect">
            <a:avLst/>
          </a:prstGeom>
        </p:spPr>
        <p:txBody>
          <a:bodyPr/>
          <a:lstStyle>
            <a:lvl1pPr marL="0" indent="0">
              <a:buNone/>
              <a:defRPr/>
            </a:lvl1pPr>
          </a:lstStyle>
          <a:p>
            <a:endParaRPr lang="en-US"/>
          </a:p>
        </p:txBody>
      </p:sp>
      <p:sp>
        <p:nvSpPr>
          <p:cNvPr id="13" name="Picture Placeholder 16"/>
          <p:cNvSpPr>
            <a:spLocks noGrp="1"/>
          </p:cNvSpPr>
          <p:nvPr>
            <p:ph type="pic" sz="quarter" idx="12"/>
          </p:nvPr>
        </p:nvSpPr>
        <p:spPr>
          <a:xfrm>
            <a:off x="6499412" y="2776826"/>
            <a:ext cx="2442883" cy="2170113"/>
          </a:xfrm>
          <a:prstGeom prst="rect">
            <a:avLst/>
          </a:prstGeom>
        </p:spPr>
        <p:txBody>
          <a:bodyPr/>
          <a:lstStyle>
            <a:lvl1pPr marL="0" indent="0">
              <a:buNone/>
              <a:defRPr/>
            </a:lvl1pPr>
          </a:lstStyle>
          <a:p>
            <a:endParaRPr lang="en-US"/>
          </a:p>
        </p:txBody>
      </p:sp>
      <p:sp>
        <p:nvSpPr>
          <p:cNvPr id="10" name="Text Placeholder 10"/>
          <p:cNvSpPr>
            <a:spLocks noGrp="1"/>
          </p:cNvSpPr>
          <p:nvPr>
            <p:ph type="body" sz="quarter" idx="13" hasCustomPrompt="1"/>
          </p:nvPr>
        </p:nvSpPr>
        <p:spPr>
          <a:xfrm>
            <a:off x="3433483" y="3108994"/>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14" name="Text Placeholder 10"/>
          <p:cNvSpPr>
            <a:spLocks noGrp="1"/>
          </p:cNvSpPr>
          <p:nvPr>
            <p:ph type="body" sz="quarter" idx="14" hasCustomPrompt="1"/>
          </p:nvPr>
        </p:nvSpPr>
        <p:spPr>
          <a:xfrm>
            <a:off x="9103658" y="3052298"/>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15" name="Text Placeholder 10"/>
          <p:cNvSpPr>
            <a:spLocks noGrp="1"/>
          </p:cNvSpPr>
          <p:nvPr>
            <p:ph type="body" sz="quarter" idx="15" hasCustomPrompt="1"/>
          </p:nvPr>
        </p:nvSpPr>
        <p:spPr>
          <a:xfrm>
            <a:off x="3433483" y="2765628"/>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7" name="Text Placeholder 10"/>
          <p:cNvSpPr>
            <a:spLocks noGrp="1"/>
          </p:cNvSpPr>
          <p:nvPr>
            <p:ph type="body" sz="quarter" idx="16" hasCustomPrompt="1"/>
          </p:nvPr>
        </p:nvSpPr>
        <p:spPr>
          <a:xfrm>
            <a:off x="9103658" y="2715001"/>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38814372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le 1"/>
          <p:cNvSpPr>
            <a:spLocks noGrp="1"/>
          </p:cNvSpPr>
          <p:nvPr>
            <p:ph type="title"/>
          </p:nvPr>
        </p:nvSpPr>
        <p:spPr>
          <a:xfrm>
            <a:off x="179294" y="0"/>
            <a:ext cx="12012706" cy="1325563"/>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triped Right Arrow 3"/>
          <p:cNvSpPr/>
          <p:nvPr userDrawn="1"/>
        </p:nvSpPr>
        <p:spPr>
          <a:xfrm>
            <a:off x="342900" y="3048000"/>
            <a:ext cx="11705663" cy="256052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13" name="Text Placeholder 10"/>
          <p:cNvSpPr>
            <a:spLocks noGrp="1"/>
          </p:cNvSpPr>
          <p:nvPr>
            <p:ph type="body" sz="quarter" idx="13" hasCustomPrompt="1"/>
          </p:nvPr>
        </p:nvSpPr>
        <p:spPr>
          <a:xfrm>
            <a:off x="820271"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0" name="Text Placeholder 10"/>
          <p:cNvSpPr>
            <a:spLocks noGrp="1"/>
          </p:cNvSpPr>
          <p:nvPr>
            <p:ph type="body" sz="quarter" idx="15" hasCustomPrompt="1"/>
          </p:nvPr>
        </p:nvSpPr>
        <p:spPr>
          <a:xfrm>
            <a:off x="820271"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1" name="Text Placeholder 10"/>
          <p:cNvSpPr>
            <a:spLocks noGrp="1"/>
          </p:cNvSpPr>
          <p:nvPr>
            <p:ph type="body" sz="quarter" idx="16" hasCustomPrompt="1"/>
          </p:nvPr>
        </p:nvSpPr>
        <p:spPr>
          <a:xfrm>
            <a:off x="3195918"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2" name="Text Placeholder 10"/>
          <p:cNvSpPr>
            <a:spLocks noGrp="1"/>
          </p:cNvSpPr>
          <p:nvPr>
            <p:ph type="body" sz="quarter" idx="17" hasCustomPrompt="1"/>
          </p:nvPr>
        </p:nvSpPr>
        <p:spPr>
          <a:xfrm>
            <a:off x="3195918"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3" name="Text Placeholder 10"/>
          <p:cNvSpPr>
            <a:spLocks noGrp="1"/>
          </p:cNvSpPr>
          <p:nvPr>
            <p:ph type="body" sz="quarter" idx="18" hasCustomPrompt="1"/>
          </p:nvPr>
        </p:nvSpPr>
        <p:spPr>
          <a:xfrm>
            <a:off x="5661213"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4" name="Text Placeholder 10"/>
          <p:cNvSpPr>
            <a:spLocks noGrp="1"/>
          </p:cNvSpPr>
          <p:nvPr>
            <p:ph type="body" sz="quarter" idx="19" hasCustomPrompt="1"/>
          </p:nvPr>
        </p:nvSpPr>
        <p:spPr>
          <a:xfrm>
            <a:off x="5661213"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5" name="Text Placeholder 10"/>
          <p:cNvSpPr>
            <a:spLocks noGrp="1"/>
          </p:cNvSpPr>
          <p:nvPr>
            <p:ph type="body" sz="quarter" idx="20" hasCustomPrompt="1"/>
          </p:nvPr>
        </p:nvSpPr>
        <p:spPr>
          <a:xfrm>
            <a:off x="8126508"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6" name="Text Placeholder 10"/>
          <p:cNvSpPr>
            <a:spLocks noGrp="1"/>
          </p:cNvSpPr>
          <p:nvPr>
            <p:ph type="body" sz="quarter" idx="21" hasCustomPrompt="1"/>
          </p:nvPr>
        </p:nvSpPr>
        <p:spPr>
          <a:xfrm>
            <a:off x="8126508"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15717005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161365" y="0"/>
            <a:ext cx="12030634" cy="1325563"/>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2896720" y="1550691"/>
            <a:ext cx="2442883" cy="2170113"/>
          </a:xfrm>
          <a:prstGeom prst="rect">
            <a:avLst/>
          </a:prstGeom>
        </p:spPr>
        <p:txBody>
          <a:bodyPr/>
          <a:lstStyle>
            <a:lvl1pPr marL="0" indent="0">
              <a:buNone/>
              <a:defRPr/>
            </a:lvl1pPr>
          </a:lstStyle>
          <a:p>
            <a:endParaRPr lang="en-US"/>
          </a:p>
        </p:txBody>
      </p:sp>
      <p:sp>
        <p:nvSpPr>
          <p:cNvPr id="13" name="Picture Placeholder 16"/>
          <p:cNvSpPr>
            <a:spLocks noGrp="1"/>
          </p:cNvSpPr>
          <p:nvPr>
            <p:ph type="pic" sz="quarter" idx="12"/>
          </p:nvPr>
        </p:nvSpPr>
        <p:spPr>
          <a:xfrm>
            <a:off x="7214349" y="1564608"/>
            <a:ext cx="2442883" cy="2170113"/>
          </a:xfrm>
          <a:prstGeom prst="rect">
            <a:avLst/>
          </a:prstGeom>
        </p:spPr>
        <p:txBody>
          <a:bodyPr/>
          <a:lstStyle>
            <a:lvl1pPr marL="0" indent="0">
              <a:buNone/>
              <a:defRPr/>
            </a:lvl1pPr>
          </a:lstStyle>
          <a:p>
            <a:endParaRPr lang="en-US"/>
          </a:p>
        </p:txBody>
      </p:sp>
      <p:sp>
        <p:nvSpPr>
          <p:cNvPr id="15" name="Picture Placeholder 16"/>
          <p:cNvSpPr>
            <a:spLocks noGrp="1"/>
          </p:cNvSpPr>
          <p:nvPr>
            <p:ph type="pic" sz="quarter" idx="13"/>
          </p:nvPr>
        </p:nvSpPr>
        <p:spPr>
          <a:xfrm>
            <a:off x="2896720" y="4052711"/>
            <a:ext cx="2442883" cy="2170113"/>
          </a:xfrm>
          <a:prstGeom prst="rect">
            <a:avLst/>
          </a:prstGeom>
        </p:spPr>
        <p:txBody>
          <a:bodyPr/>
          <a:lstStyle>
            <a:lvl1pPr marL="0" indent="0">
              <a:buNone/>
              <a:defRPr/>
            </a:lvl1pPr>
          </a:lstStyle>
          <a:p>
            <a:endParaRPr lang="en-US"/>
          </a:p>
        </p:txBody>
      </p:sp>
      <p:sp>
        <p:nvSpPr>
          <p:cNvPr id="16" name="Picture Placeholder 16"/>
          <p:cNvSpPr>
            <a:spLocks noGrp="1"/>
          </p:cNvSpPr>
          <p:nvPr>
            <p:ph type="pic" sz="quarter" idx="14"/>
          </p:nvPr>
        </p:nvSpPr>
        <p:spPr>
          <a:xfrm>
            <a:off x="7196422" y="4089881"/>
            <a:ext cx="2442883" cy="2170113"/>
          </a:xfrm>
          <a:prstGeom prst="rect">
            <a:avLst/>
          </a:prstGeom>
        </p:spPr>
        <p:txBody>
          <a:bodyPr/>
          <a:lstStyle>
            <a:lvl1pPr marL="0" indent="0">
              <a:buNone/>
              <a:defRPr/>
            </a:lvl1pPr>
          </a:lstStyle>
          <a:p>
            <a:endParaRPr lang="en-US"/>
          </a:p>
        </p:txBody>
      </p:sp>
      <p:cxnSp>
        <p:nvCxnSpPr>
          <p:cNvPr id="5" name="Straight Connector 4"/>
          <p:cNvCxnSpPr/>
          <p:nvPr userDrawn="1"/>
        </p:nvCxnSpPr>
        <p:spPr>
          <a:xfrm>
            <a:off x="6232713" y="1550691"/>
            <a:ext cx="21289" cy="4638459"/>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3303492" y="3890478"/>
            <a:ext cx="6353740" cy="0"/>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7" name="Text Placeholder 10"/>
          <p:cNvSpPr>
            <a:spLocks noGrp="1"/>
          </p:cNvSpPr>
          <p:nvPr>
            <p:ph type="body" sz="quarter" idx="15" hasCustomPrompt="1"/>
          </p:nvPr>
        </p:nvSpPr>
        <p:spPr>
          <a:xfrm>
            <a:off x="1791823" y="2347202"/>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8" name="Text Placeholder 10"/>
          <p:cNvSpPr>
            <a:spLocks noGrp="1"/>
          </p:cNvSpPr>
          <p:nvPr>
            <p:ph type="body" sz="quarter" idx="16" hasCustomPrompt="1"/>
          </p:nvPr>
        </p:nvSpPr>
        <p:spPr>
          <a:xfrm>
            <a:off x="1791823" y="4644691"/>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9" name="Text Placeholder 10"/>
          <p:cNvSpPr>
            <a:spLocks noGrp="1"/>
          </p:cNvSpPr>
          <p:nvPr>
            <p:ph type="body" sz="quarter" idx="17" hasCustomPrompt="1"/>
          </p:nvPr>
        </p:nvSpPr>
        <p:spPr>
          <a:xfrm>
            <a:off x="9883588" y="2268906"/>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0" name="Text Placeholder 10"/>
          <p:cNvSpPr>
            <a:spLocks noGrp="1"/>
          </p:cNvSpPr>
          <p:nvPr>
            <p:ph type="body" sz="quarter" idx="18" hasCustomPrompt="1"/>
          </p:nvPr>
        </p:nvSpPr>
        <p:spPr>
          <a:xfrm>
            <a:off x="9883587" y="4707046"/>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1044304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Subject Boxes Add or Icon">
    <p:spTree>
      <p:nvGrpSpPr>
        <p:cNvPr id="1" name=""/>
        <p:cNvGrpSpPr/>
        <p:nvPr/>
      </p:nvGrpSpPr>
      <p:grpSpPr>
        <a:xfrm>
          <a:off x="0" y="0"/>
          <a:ext cx="0" cy="0"/>
          <a:chOff x="0" y="0"/>
          <a:chExt cx="0" cy="0"/>
        </a:xfrm>
      </p:grpSpPr>
      <p:sp>
        <p:nvSpPr>
          <p:cNvPr id="2" name="Title 1"/>
          <p:cNvSpPr>
            <a:spLocks noGrp="1"/>
          </p:cNvSpPr>
          <p:nvPr>
            <p:ph type="title"/>
          </p:nvPr>
        </p:nvSpPr>
        <p:spPr>
          <a:xfrm>
            <a:off x="143434" y="7617"/>
            <a:ext cx="12048565" cy="1325563"/>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1421810" y="1515516"/>
            <a:ext cx="2250142" cy="1263042"/>
          </a:xfrm>
          <a:prstGeom prst="rect">
            <a:avLst/>
          </a:prstGeom>
        </p:spPr>
        <p:txBody>
          <a:bodyPr/>
          <a:lstStyle>
            <a:lvl1pPr marL="0" indent="0">
              <a:buNone/>
              <a:defRPr/>
            </a:lvl1pPr>
          </a:lstStyle>
          <a:p>
            <a:endParaRPr lang="en-US"/>
          </a:p>
        </p:txBody>
      </p:sp>
      <p:sp>
        <p:nvSpPr>
          <p:cNvPr id="15" name="Picture Placeholder 16"/>
          <p:cNvSpPr>
            <a:spLocks noGrp="1"/>
          </p:cNvSpPr>
          <p:nvPr>
            <p:ph type="pic" sz="quarter" idx="12"/>
          </p:nvPr>
        </p:nvSpPr>
        <p:spPr>
          <a:xfrm>
            <a:off x="3765175" y="1515516"/>
            <a:ext cx="2239282" cy="1263042"/>
          </a:xfrm>
          <a:prstGeom prst="rect">
            <a:avLst/>
          </a:prstGeom>
        </p:spPr>
        <p:txBody>
          <a:bodyPr/>
          <a:lstStyle>
            <a:lvl1pPr marL="0" indent="0">
              <a:buNone/>
              <a:defRPr/>
            </a:lvl1pPr>
          </a:lstStyle>
          <a:p>
            <a:endParaRPr lang="en-US"/>
          </a:p>
        </p:txBody>
      </p:sp>
      <p:sp>
        <p:nvSpPr>
          <p:cNvPr id="18" name="Picture Placeholder 16"/>
          <p:cNvSpPr>
            <a:spLocks noGrp="1"/>
          </p:cNvSpPr>
          <p:nvPr>
            <p:ph type="pic" sz="quarter" idx="13"/>
          </p:nvPr>
        </p:nvSpPr>
        <p:spPr>
          <a:xfrm>
            <a:off x="6131793" y="1513946"/>
            <a:ext cx="2098302" cy="1263042"/>
          </a:xfrm>
          <a:prstGeom prst="rect">
            <a:avLst/>
          </a:prstGeom>
        </p:spPr>
        <p:txBody>
          <a:bodyPr/>
          <a:lstStyle>
            <a:lvl1pPr marL="0" indent="0">
              <a:buNone/>
              <a:defRPr/>
            </a:lvl1pPr>
          </a:lstStyle>
          <a:p>
            <a:endParaRPr lang="en-US"/>
          </a:p>
        </p:txBody>
      </p:sp>
      <p:sp>
        <p:nvSpPr>
          <p:cNvPr id="21" name="Picture Placeholder 16"/>
          <p:cNvSpPr>
            <a:spLocks noGrp="1"/>
          </p:cNvSpPr>
          <p:nvPr>
            <p:ph type="pic" sz="quarter" idx="14"/>
          </p:nvPr>
        </p:nvSpPr>
        <p:spPr>
          <a:xfrm>
            <a:off x="8368769" y="1515516"/>
            <a:ext cx="2332505" cy="1263042"/>
          </a:xfrm>
          <a:prstGeom prst="rect">
            <a:avLst/>
          </a:prstGeom>
        </p:spPr>
        <p:txBody>
          <a:bodyPr/>
          <a:lstStyle>
            <a:lvl1pPr marL="0" indent="0">
              <a:buNone/>
              <a:defRPr/>
            </a:lvl1pPr>
          </a:lstStyle>
          <a:p>
            <a:endParaRPr lang="en-US"/>
          </a:p>
        </p:txBody>
      </p:sp>
      <p:sp>
        <p:nvSpPr>
          <p:cNvPr id="22" name="Text Placeholder 10"/>
          <p:cNvSpPr>
            <a:spLocks noGrp="1"/>
          </p:cNvSpPr>
          <p:nvPr>
            <p:ph type="body" sz="quarter" idx="15" hasCustomPrompt="1"/>
          </p:nvPr>
        </p:nvSpPr>
        <p:spPr>
          <a:xfrm>
            <a:off x="1421810" y="2885713"/>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3" name="Text Placeholder 10"/>
          <p:cNvSpPr>
            <a:spLocks noGrp="1"/>
          </p:cNvSpPr>
          <p:nvPr>
            <p:ph type="body" sz="quarter" idx="16" hasCustomPrompt="1"/>
          </p:nvPr>
        </p:nvSpPr>
        <p:spPr>
          <a:xfrm>
            <a:off x="3754315" y="2935673"/>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4" name="Text Placeholder 10"/>
          <p:cNvSpPr>
            <a:spLocks noGrp="1"/>
          </p:cNvSpPr>
          <p:nvPr>
            <p:ph type="body" sz="quarter" idx="17" hasCustomPrompt="1"/>
          </p:nvPr>
        </p:nvSpPr>
        <p:spPr>
          <a:xfrm>
            <a:off x="6118628" y="2922414"/>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5" name="Text Placeholder 10"/>
          <p:cNvSpPr>
            <a:spLocks noGrp="1"/>
          </p:cNvSpPr>
          <p:nvPr>
            <p:ph type="body" sz="quarter" idx="18" hasCustomPrompt="1"/>
          </p:nvPr>
        </p:nvSpPr>
        <p:spPr>
          <a:xfrm>
            <a:off x="8426568" y="2935673"/>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7" name="Text Placeholder 10"/>
          <p:cNvSpPr>
            <a:spLocks noGrp="1"/>
          </p:cNvSpPr>
          <p:nvPr>
            <p:ph type="body" sz="quarter" idx="19" hasCustomPrompt="1"/>
          </p:nvPr>
        </p:nvSpPr>
        <p:spPr>
          <a:xfrm>
            <a:off x="1421810" y="3378759"/>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8" name="Text Placeholder 10"/>
          <p:cNvSpPr>
            <a:spLocks noGrp="1"/>
          </p:cNvSpPr>
          <p:nvPr>
            <p:ph type="body" sz="quarter" idx="20" hasCustomPrompt="1"/>
          </p:nvPr>
        </p:nvSpPr>
        <p:spPr>
          <a:xfrm>
            <a:off x="3754315" y="3387505"/>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9" name="Text Placeholder 10"/>
          <p:cNvSpPr>
            <a:spLocks noGrp="1"/>
          </p:cNvSpPr>
          <p:nvPr>
            <p:ph type="body" sz="quarter" idx="21" hasCustomPrompt="1"/>
          </p:nvPr>
        </p:nvSpPr>
        <p:spPr>
          <a:xfrm>
            <a:off x="6118628" y="3372688"/>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30" name="Text Placeholder 10"/>
          <p:cNvSpPr>
            <a:spLocks noGrp="1"/>
          </p:cNvSpPr>
          <p:nvPr>
            <p:ph type="body" sz="quarter" idx="22" hasCustomPrompt="1"/>
          </p:nvPr>
        </p:nvSpPr>
        <p:spPr>
          <a:xfrm>
            <a:off x="8451133" y="3356875"/>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Tree>
    <p:extLst>
      <p:ext uri="{BB962C8B-B14F-4D97-AF65-F5344CB8AC3E}">
        <p14:creationId xmlns:p14="http://schemas.microsoft.com/office/powerpoint/2010/main" val="30757950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2" name="Title 1"/>
          <p:cNvSpPr>
            <a:spLocks noGrp="1"/>
          </p:cNvSpPr>
          <p:nvPr>
            <p:ph type="title"/>
          </p:nvPr>
        </p:nvSpPr>
        <p:spPr>
          <a:xfrm>
            <a:off x="179294" y="-3641"/>
            <a:ext cx="12012706" cy="1325563"/>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0" y="1321923"/>
            <a:ext cx="4885764" cy="4759900"/>
          </a:xfrm>
          <a:prstGeom prst="rect">
            <a:avLst/>
          </a:prstGeom>
        </p:spPr>
        <p:txBody>
          <a:bodyPr/>
          <a:lstStyle>
            <a:lvl1pPr marL="0" indent="0">
              <a:buNone/>
              <a:defRPr/>
            </a:lvl1pPr>
          </a:lstStyle>
          <a:p>
            <a:endParaRPr lang="en-US"/>
          </a:p>
        </p:txBody>
      </p:sp>
      <p:sp>
        <p:nvSpPr>
          <p:cNvPr id="15" name="Text Placeholder 10"/>
          <p:cNvSpPr>
            <a:spLocks noGrp="1"/>
          </p:cNvSpPr>
          <p:nvPr>
            <p:ph type="body" sz="quarter" idx="19" hasCustomPrompt="1"/>
          </p:nvPr>
        </p:nvSpPr>
        <p:spPr>
          <a:xfrm>
            <a:off x="5293657" y="1596449"/>
            <a:ext cx="6602508" cy="568792"/>
          </a:xfrm>
          <a:prstGeom prst="rect">
            <a:avLst/>
          </a:prstGeom>
        </p:spPr>
        <p:txBody>
          <a:bodyPr/>
          <a:lstStyle>
            <a:lvl1pPr marL="342900" indent="-342900">
              <a:buClr>
                <a:schemeClr val="accent1"/>
              </a:buClr>
              <a:buSzPct val="150000"/>
              <a:buFont typeface="Arial" panose="020B0604020202020204" pitchFamily="34" charset="0"/>
              <a:buChar char="•"/>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p:txBody>
      </p:sp>
      <p:sp>
        <p:nvSpPr>
          <p:cNvPr id="16" name="Text Placeholder 10"/>
          <p:cNvSpPr>
            <a:spLocks noGrp="1"/>
          </p:cNvSpPr>
          <p:nvPr>
            <p:ph type="body" sz="quarter" idx="20" hasCustomPrompt="1"/>
          </p:nvPr>
        </p:nvSpPr>
        <p:spPr>
          <a:xfrm>
            <a:off x="5293657" y="2419246"/>
            <a:ext cx="6602508" cy="568792"/>
          </a:xfrm>
          <a:prstGeom prst="rect">
            <a:avLst/>
          </a:prstGeom>
        </p:spPr>
        <p:txBody>
          <a:bodyPr/>
          <a:lstStyle>
            <a:lvl1pPr marL="342900" indent="-342900">
              <a:buClr>
                <a:schemeClr val="accent1"/>
              </a:buClr>
              <a:buSzPct val="150000"/>
              <a:buFont typeface="Arial" panose="020B0604020202020204" pitchFamily="34" charset="0"/>
              <a:buChar char="•"/>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p:txBody>
      </p:sp>
      <p:sp>
        <p:nvSpPr>
          <p:cNvPr id="17" name="Text Placeholder 10"/>
          <p:cNvSpPr>
            <a:spLocks noGrp="1"/>
          </p:cNvSpPr>
          <p:nvPr>
            <p:ph type="body" sz="quarter" idx="21" hasCustomPrompt="1"/>
          </p:nvPr>
        </p:nvSpPr>
        <p:spPr>
          <a:xfrm>
            <a:off x="5293657" y="3241090"/>
            <a:ext cx="6602508" cy="568792"/>
          </a:xfrm>
          <a:prstGeom prst="rect">
            <a:avLst/>
          </a:prstGeom>
        </p:spPr>
        <p:txBody>
          <a:bodyPr/>
          <a:lstStyle>
            <a:lvl1pPr marL="342900" indent="-342900">
              <a:buClr>
                <a:schemeClr val="accent1"/>
              </a:buClr>
              <a:buSzPct val="150000"/>
              <a:buFont typeface="Arial" panose="020B0604020202020204" pitchFamily="34" charset="0"/>
              <a:buChar char="•"/>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p:txBody>
      </p:sp>
      <p:sp>
        <p:nvSpPr>
          <p:cNvPr id="18" name="Text Placeholder 10"/>
          <p:cNvSpPr>
            <a:spLocks noGrp="1"/>
          </p:cNvSpPr>
          <p:nvPr>
            <p:ph type="body" sz="quarter" idx="22" hasCustomPrompt="1"/>
          </p:nvPr>
        </p:nvSpPr>
        <p:spPr>
          <a:xfrm>
            <a:off x="5309345" y="4005297"/>
            <a:ext cx="6602508" cy="568792"/>
          </a:xfrm>
          <a:prstGeom prst="rect">
            <a:avLst/>
          </a:prstGeom>
        </p:spPr>
        <p:txBody>
          <a:bodyPr/>
          <a:lstStyle>
            <a:lvl1pPr marL="342900" indent="-342900">
              <a:buClr>
                <a:schemeClr val="accent1"/>
              </a:buClr>
              <a:buSzPct val="150000"/>
              <a:buFont typeface="Arial" panose="020B0604020202020204" pitchFamily="34" charset="0"/>
              <a:buChar char="•"/>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p:txBody>
      </p:sp>
      <p:sp>
        <p:nvSpPr>
          <p:cNvPr id="19" name="Text Placeholder 10"/>
          <p:cNvSpPr>
            <a:spLocks noGrp="1"/>
          </p:cNvSpPr>
          <p:nvPr>
            <p:ph type="body" sz="quarter" idx="23" hasCustomPrompt="1"/>
          </p:nvPr>
        </p:nvSpPr>
        <p:spPr>
          <a:xfrm>
            <a:off x="5293657" y="4878889"/>
            <a:ext cx="6602508" cy="568792"/>
          </a:xfrm>
          <a:prstGeom prst="rect">
            <a:avLst/>
          </a:prstGeom>
        </p:spPr>
        <p:txBody>
          <a:bodyPr/>
          <a:lstStyle>
            <a:lvl1pPr marL="342900" indent="-342900">
              <a:buClr>
                <a:schemeClr val="accent1"/>
              </a:buClr>
              <a:buSzPct val="150000"/>
              <a:buFont typeface="Arial" panose="020B0604020202020204" pitchFamily="34" charset="0"/>
              <a:buChar char="•"/>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p:txBody>
      </p:sp>
    </p:spTree>
    <p:extLst>
      <p:ext uri="{BB962C8B-B14F-4D97-AF65-F5344CB8AC3E}">
        <p14:creationId xmlns:p14="http://schemas.microsoft.com/office/powerpoint/2010/main" val="36418300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Subject Boxes 4">
    <p:spTree>
      <p:nvGrpSpPr>
        <p:cNvPr id="1" name=""/>
        <p:cNvGrpSpPr/>
        <p:nvPr/>
      </p:nvGrpSpPr>
      <p:grpSpPr>
        <a:xfrm>
          <a:off x="0" y="0"/>
          <a:ext cx="0" cy="0"/>
          <a:chOff x="0" y="0"/>
          <a:chExt cx="0" cy="0"/>
        </a:xfrm>
      </p:grpSpPr>
      <p:sp>
        <p:nvSpPr>
          <p:cNvPr id="2" name="Title 1"/>
          <p:cNvSpPr>
            <a:spLocks noGrp="1"/>
          </p:cNvSpPr>
          <p:nvPr>
            <p:ph type="title"/>
          </p:nvPr>
        </p:nvSpPr>
        <p:spPr>
          <a:xfrm>
            <a:off x="161364" y="-3747"/>
            <a:ext cx="12030635" cy="1325563"/>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Picture Placeholder 16"/>
          <p:cNvSpPr>
            <a:spLocks noGrp="1"/>
          </p:cNvSpPr>
          <p:nvPr>
            <p:ph type="pic" sz="quarter" idx="11"/>
          </p:nvPr>
        </p:nvSpPr>
        <p:spPr>
          <a:xfrm>
            <a:off x="838200" y="1792188"/>
            <a:ext cx="2442883" cy="2170113"/>
          </a:xfrm>
          <a:prstGeom prst="rect">
            <a:avLst/>
          </a:prstGeom>
        </p:spPr>
        <p:txBody>
          <a:bodyPr/>
          <a:lstStyle>
            <a:lvl1pPr marL="0" indent="0">
              <a:buNone/>
              <a:defRPr/>
            </a:lvl1pPr>
          </a:lstStyle>
          <a:p>
            <a:endParaRPr lang="en-US"/>
          </a:p>
        </p:txBody>
      </p:sp>
      <p:sp>
        <p:nvSpPr>
          <p:cNvPr id="18" name="Picture Placeholder 16"/>
          <p:cNvSpPr>
            <a:spLocks noGrp="1"/>
          </p:cNvSpPr>
          <p:nvPr>
            <p:ph type="pic" sz="quarter" idx="12"/>
          </p:nvPr>
        </p:nvSpPr>
        <p:spPr>
          <a:xfrm>
            <a:off x="6233592" y="4136633"/>
            <a:ext cx="2442883" cy="2170113"/>
          </a:xfrm>
          <a:prstGeom prst="rect">
            <a:avLst/>
          </a:prstGeom>
        </p:spPr>
        <p:txBody>
          <a:bodyPr/>
          <a:lstStyle>
            <a:lvl1pPr marL="0" indent="0">
              <a:buNone/>
              <a:defRPr/>
            </a:lvl1pPr>
          </a:lstStyle>
          <a:p>
            <a:endParaRPr lang="en-US"/>
          </a:p>
        </p:txBody>
      </p:sp>
      <p:sp>
        <p:nvSpPr>
          <p:cNvPr id="19" name="Picture Placeholder 16"/>
          <p:cNvSpPr>
            <a:spLocks noGrp="1"/>
          </p:cNvSpPr>
          <p:nvPr>
            <p:ph type="pic" sz="quarter" idx="13"/>
          </p:nvPr>
        </p:nvSpPr>
        <p:spPr>
          <a:xfrm>
            <a:off x="838200" y="4099601"/>
            <a:ext cx="2442883" cy="2170113"/>
          </a:xfrm>
          <a:prstGeom prst="rect">
            <a:avLst/>
          </a:prstGeom>
        </p:spPr>
        <p:txBody>
          <a:bodyPr/>
          <a:lstStyle>
            <a:lvl1pPr marL="0" indent="0">
              <a:buNone/>
              <a:defRPr/>
            </a:lvl1pPr>
          </a:lstStyle>
          <a:p>
            <a:endParaRPr lang="en-US"/>
          </a:p>
        </p:txBody>
      </p:sp>
      <p:sp>
        <p:nvSpPr>
          <p:cNvPr id="20" name="Picture Placeholder 16"/>
          <p:cNvSpPr>
            <a:spLocks noGrp="1"/>
          </p:cNvSpPr>
          <p:nvPr>
            <p:ph type="pic" sz="quarter" idx="14"/>
          </p:nvPr>
        </p:nvSpPr>
        <p:spPr>
          <a:xfrm>
            <a:off x="6229110" y="1770423"/>
            <a:ext cx="2442883" cy="2170113"/>
          </a:xfrm>
          <a:prstGeom prst="rect">
            <a:avLst/>
          </a:prstGeom>
        </p:spPr>
        <p:txBody>
          <a:bodyPr/>
          <a:lstStyle>
            <a:lvl1pPr marL="0" indent="0">
              <a:buNone/>
              <a:defRPr/>
            </a:lvl1pPr>
          </a:lstStyle>
          <a:p>
            <a:endParaRPr lang="en-US"/>
          </a:p>
        </p:txBody>
      </p:sp>
      <p:sp>
        <p:nvSpPr>
          <p:cNvPr id="23" name="Text Placeholder 10"/>
          <p:cNvSpPr>
            <a:spLocks noGrp="1"/>
          </p:cNvSpPr>
          <p:nvPr>
            <p:ph type="body" sz="quarter" idx="15" hasCustomPrompt="1"/>
          </p:nvPr>
        </p:nvSpPr>
        <p:spPr>
          <a:xfrm>
            <a:off x="3396063" y="1772416"/>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4" name="Text Placeholder 10"/>
          <p:cNvSpPr>
            <a:spLocks noGrp="1"/>
          </p:cNvSpPr>
          <p:nvPr>
            <p:ph type="body" sz="quarter" idx="19" hasCustomPrompt="1"/>
          </p:nvPr>
        </p:nvSpPr>
        <p:spPr>
          <a:xfrm>
            <a:off x="3396062" y="2265462"/>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5" name="Text Placeholder 10"/>
          <p:cNvSpPr>
            <a:spLocks noGrp="1"/>
          </p:cNvSpPr>
          <p:nvPr>
            <p:ph type="body" sz="quarter" idx="20" hasCustomPrompt="1"/>
          </p:nvPr>
        </p:nvSpPr>
        <p:spPr>
          <a:xfrm>
            <a:off x="8792816" y="1767254"/>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6" name="Text Placeholder 10"/>
          <p:cNvSpPr>
            <a:spLocks noGrp="1"/>
          </p:cNvSpPr>
          <p:nvPr>
            <p:ph type="body" sz="quarter" idx="21" hasCustomPrompt="1"/>
          </p:nvPr>
        </p:nvSpPr>
        <p:spPr>
          <a:xfrm>
            <a:off x="8792815" y="2260300"/>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7" name="Text Placeholder 10"/>
          <p:cNvSpPr>
            <a:spLocks noGrp="1"/>
          </p:cNvSpPr>
          <p:nvPr>
            <p:ph type="body" sz="quarter" idx="22" hasCustomPrompt="1"/>
          </p:nvPr>
        </p:nvSpPr>
        <p:spPr>
          <a:xfrm>
            <a:off x="3396063" y="4108687"/>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8" name="Text Placeholder 10"/>
          <p:cNvSpPr>
            <a:spLocks noGrp="1"/>
          </p:cNvSpPr>
          <p:nvPr>
            <p:ph type="body" sz="quarter" idx="23" hasCustomPrompt="1"/>
          </p:nvPr>
        </p:nvSpPr>
        <p:spPr>
          <a:xfrm>
            <a:off x="3396062" y="4601733"/>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9" name="Text Placeholder 10"/>
          <p:cNvSpPr>
            <a:spLocks noGrp="1"/>
          </p:cNvSpPr>
          <p:nvPr>
            <p:ph type="body" sz="quarter" idx="24" hasCustomPrompt="1"/>
          </p:nvPr>
        </p:nvSpPr>
        <p:spPr>
          <a:xfrm>
            <a:off x="8792816" y="4147277"/>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30" name="Text Placeholder 10"/>
          <p:cNvSpPr>
            <a:spLocks noGrp="1"/>
          </p:cNvSpPr>
          <p:nvPr>
            <p:ph type="body" sz="quarter" idx="25" hasCustomPrompt="1"/>
          </p:nvPr>
        </p:nvSpPr>
        <p:spPr>
          <a:xfrm>
            <a:off x="8792815" y="4640323"/>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Tree>
    <p:extLst>
      <p:ext uri="{BB962C8B-B14F-4D97-AF65-F5344CB8AC3E}">
        <p14:creationId xmlns:p14="http://schemas.microsoft.com/office/powerpoint/2010/main" val="2865891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scussion slide">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14"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26429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3" Type="http://schemas.openxmlformats.org/officeDocument/2006/relationships/slideLayout" Target="../slideLayouts/slideLayout116.xml"/><Relationship Id="rId21" Type="http://schemas.openxmlformats.org/officeDocument/2006/relationships/theme" Target="../theme/theme10.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slideLayout" Target="../slideLayouts/slideLayout133.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 Id="rId22" Type="http://schemas.openxmlformats.org/officeDocument/2006/relationships/image" Target="../media/image23.emf"/></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3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2.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3.xml"/><Relationship Id="rId1" Type="http://schemas.openxmlformats.org/officeDocument/2006/relationships/slideLayout" Target="../slideLayouts/slideLayout24.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5.xml"/><Relationship Id="rId1" Type="http://schemas.openxmlformats.org/officeDocument/2006/relationships/slideLayout" Target="../slideLayouts/slideLayout37.xml"/><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image" Target="../media/image5.png"/><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tags" Target="../tags/tag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34" Type="http://schemas.openxmlformats.org/officeDocument/2006/relationships/theme" Target="../theme/theme9.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33" Type="http://schemas.openxmlformats.org/officeDocument/2006/relationships/slideLayout" Target="../slideLayouts/slideLayout113.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slideLayout" Target="../slideLayouts/slideLayout109.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32" Type="http://schemas.openxmlformats.org/officeDocument/2006/relationships/slideLayout" Target="../slideLayouts/slideLayout112.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slideLayout" Target="../slideLayouts/slideLayout111.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 Id="rId35"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BFCF1-6377-466D-9AF6-E6FF5EBCD7C4}" type="datetime1">
              <a:rPr lang="en-US" smtClean="0">
                <a:solidFill>
                  <a:prstClr val="black">
                    <a:tint val="75000"/>
                  </a:prstClr>
                </a:solidFill>
              </a:rPr>
              <a:t>5/13/2020</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3CD08E-09EB-4867-B243-2F7FD48A49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106667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Box 9"/>
          <p:cNvSpPr txBox="1"/>
          <p:nvPr userDrawn="1"/>
        </p:nvSpPr>
        <p:spPr>
          <a:xfrm>
            <a:off x="0" y="21945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inux Libertine"/>
              <a:ea typeface="+mn-ea"/>
              <a:cs typeface="+mn-cs"/>
            </a:endParaRPr>
          </a:p>
        </p:txBody>
      </p:sp>
      <p:pic>
        <p:nvPicPr>
          <p:cNvPr id="2" name="Picture 1" descr="SBCS_Logo_FullColor.pdf"/>
          <p:cNvPicPr>
            <a:picLocks noChangeAspect="1"/>
          </p:cNvPicPr>
          <p:nvPr userDrawn="1"/>
        </p:nvPicPr>
        <p:blipFill>
          <a:blip r:embed="rId22" cstate="email">
            <a:extLst>
              <a:ext uri="{28A0092B-C50C-407E-A947-70E740481C1C}">
                <a14:useLocalDpi xmlns:a14="http://schemas.microsoft.com/office/drawing/2010/main" val="0"/>
              </a:ext>
            </a:extLst>
          </a:blip>
          <a:stretch>
            <a:fillRect/>
          </a:stretch>
        </p:blipFill>
        <p:spPr>
          <a:xfrm>
            <a:off x="10346267" y="304800"/>
            <a:ext cx="1286933" cy="965200"/>
          </a:xfrm>
          <a:prstGeom prst="rect">
            <a:avLst/>
          </a:prstGeom>
        </p:spPr>
      </p:pic>
    </p:spTree>
    <p:extLst>
      <p:ext uri="{BB962C8B-B14F-4D97-AF65-F5344CB8AC3E}">
        <p14:creationId xmlns:p14="http://schemas.microsoft.com/office/powerpoint/2010/main" val="3710350544"/>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 id="2147484092" r:id="rId14"/>
    <p:sldLayoutId id="2147484093" r:id="rId15"/>
    <p:sldLayoutId id="2147484094" r:id="rId16"/>
    <p:sldLayoutId id="2147484095" r:id="rId17"/>
    <p:sldLayoutId id="2147484096" r:id="rId18"/>
    <p:sldLayoutId id="2147484097" r:id="rId19"/>
    <p:sldLayoutId id="2147484098" r:id="rId20"/>
  </p:sldLayoutIdLst>
  <p:txStyles>
    <p:titleStyle>
      <a:lvl1pPr algn="l" defTabSz="457200" rtl="0" eaLnBrk="1" latinLnBrk="0" hangingPunct="1">
        <a:spcBef>
          <a:spcPct val="0"/>
        </a:spcBef>
        <a:buNone/>
        <a:defRPr sz="3600" kern="1200">
          <a:solidFill>
            <a:srgbClr val="1A9FAF"/>
          </a:solidFill>
          <a:latin typeface="Arial"/>
          <a:ea typeface="+mj-ea"/>
          <a:cs typeface="Arial"/>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10000"/>
              </a:lnSpc>
              <a:spcBef>
                <a:spcPts val="10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110000"/>
              </a:lnSpc>
              <a:spcBef>
                <a:spcPts val="5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1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1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1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FFFFFF"/>
              </a:solidFill>
              <a:effectLst/>
              <a:uLnTx/>
              <a:uFillTx/>
              <a:latin typeface="Arial"/>
              <a:cs typeface="Arial"/>
              <a:sym typeface="Arial"/>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FFFFFF"/>
              </a:solidFill>
              <a:effectLst/>
              <a:uLnTx/>
              <a:uFillTx/>
              <a:latin typeface="Arial"/>
              <a:cs typeface="Arial"/>
              <a:sym typeface="Arial"/>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chemeClr val="lt1"/>
                </a:solidFill>
                <a:latin typeface="Arial"/>
                <a:ea typeface="Arial"/>
                <a:cs typeface="Arial"/>
                <a:sym typeface="Arial"/>
              </a:defRPr>
            </a:lvl1pPr>
            <a:lvl2pPr marL="0" marR="0" lvl="1" indent="0" algn="r" rtl="0">
              <a:spcBef>
                <a:spcPts val="0"/>
              </a:spcBef>
              <a:buNone/>
              <a:defRPr sz="1600" b="0" i="0" u="none" strike="noStrike" cap="none">
                <a:solidFill>
                  <a:schemeClr val="lt1"/>
                </a:solidFill>
                <a:latin typeface="Arial"/>
                <a:ea typeface="Arial"/>
                <a:cs typeface="Arial"/>
                <a:sym typeface="Arial"/>
              </a:defRPr>
            </a:lvl2pPr>
            <a:lvl3pPr marL="0" marR="0" lvl="2" indent="0" algn="r" rtl="0">
              <a:spcBef>
                <a:spcPts val="0"/>
              </a:spcBef>
              <a:buNone/>
              <a:defRPr sz="1600" b="0" i="0" u="none" strike="noStrike" cap="none">
                <a:solidFill>
                  <a:schemeClr val="lt1"/>
                </a:solidFill>
                <a:latin typeface="Arial"/>
                <a:ea typeface="Arial"/>
                <a:cs typeface="Arial"/>
                <a:sym typeface="Arial"/>
              </a:defRPr>
            </a:lvl3pPr>
            <a:lvl4pPr marL="0" marR="0" lvl="3" indent="0" algn="r" rtl="0">
              <a:spcBef>
                <a:spcPts val="0"/>
              </a:spcBef>
              <a:buNone/>
              <a:defRPr sz="1600" b="0" i="0" u="none" strike="noStrike" cap="none">
                <a:solidFill>
                  <a:schemeClr val="lt1"/>
                </a:solidFill>
                <a:latin typeface="Arial"/>
                <a:ea typeface="Arial"/>
                <a:cs typeface="Arial"/>
                <a:sym typeface="Arial"/>
              </a:defRPr>
            </a:lvl4pPr>
            <a:lvl5pPr marL="0" marR="0" lvl="4" indent="0" algn="r" rtl="0">
              <a:spcBef>
                <a:spcPts val="0"/>
              </a:spcBef>
              <a:buNone/>
              <a:defRPr sz="1600" b="0" i="0" u="none" strike="noStrike" cap="none">
                <a:solidFill>
                  <a:schemeClr val="lt1"/>
                </a:solidFill>
                <a:latin typeface="Arial"/>
                <a:ea typeface="Arial"/>
                <a:cs typeface="Arial"/>
                <a:sym typeface="Arial"/>
              </a:defRPr>
            </a:lvl5pPr>
            <a:lvl6pPr marL="0" marR="0" lvl="5" indent="0" algn="r" rtl="0">
              <a:spcBef>
                <a:spcPts val="0"/>
              </a:spcBef>
              <a:buNone/>
              <a:defRPr sz="1600" b="0" i="0" u="none" strike="noStrike" cap="none">
                <a:solidFill>
                  <a:schemeClr val="lt1"/>
                </a:solidFill>
                <a:latin typeface="Arial"/>
                <a:ea typeface="Arial"/>
                <a:cs typeface="Arial"/>
                <a:sym typeface="Arial"/>
              </a:defRPr>
            </a:lvl6pPr>
            <a:lvl7pPr marL="0" marR="0" lvl="6" indent="0" algn="r" rtl="0">
              <a:spcBef>
                <a:spcPts val="0"/>
              </a:spcBef>
              <a:buNone/>
              <a:defRPr sz="1600" b="0" i="0" u="none" strike="noStrike" cap="none">
                <a:solidFill>
                  <a:schemeClr val="lt1"/>
                </a:solidFill>
                <a:latin typeface="Arial"/>
                <a:ea typeface="Arial"/>
                <a:cs typeface="Arial"/>
                <a:sym typeface="Arial"/>
              </a:defRPr>
            </a:lvl7pPr>
            <a:lvl8pPr marL="0" marR="0" lvl="7" indent="0" algn="r" rtl="0">
              <a:spcBef>
                <a:spcPts val="0"/>
              </a:spcBef>
              <a:buNone/>
              <a:defRPr sz="1600" b="0" i="0" u="none" strike="noStrike" cap="none">
                <a:solidFill>
                  <a:schemeClr val="lt1"/>
                </a:solidFill>
                <a:latin typeface="Arial"/>
                <a:ea typeface="Arial"/>
                <a:cs typeface="Arial"/>
                <a:sym typeface="Arial"/>
              </a:defRPr>
            </a:lvl8pPr>
            <a:lvl9pPr marL="0" marR="0" lvl="8" indent="0" algn="r" rtl="0">
              <a:spcBef>
                <a:spcPts val="0"/>
              </a:spcBef>
              <a:buNone/>
              <a:defRPr sz="1600" b="0" i="0" u="none" strike="noStrike" cap="none">
                <a:solidFill>
                  <a:schemeClr val="lt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600" b="0" i="0" u="none" strike="noStrike" kern="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251237649"/>
      </p:ext>
    </p:extLst>
  </p:cSld>
  <p:clrMap bg1="lt1" tx1="dk1" bg2="dk2" tx2="lt2" accent1="accent1" accent2="accent2" accent3="accent3" accent4="accent4" accent5="accent5" accent6="accent6" hlink="hlink" folHlink="folHlink"/>
  <p:sldLayoutIdLst>
    <p:sldLayoutId id="214748410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1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1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1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1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1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22" name="Google Shape;2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Arial"/>
              <a:cs typeface="Arial"/>
              <a:sym typeface="Arial"/>
            </a:endParaRPr>
          </a:p>
        </p:txBody>
      </p:sp>
      <p:sp>
        <p:nvSpPr>
          <p:cNvPr id="23" name="Google Shape;2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Arial"/>
                <a:ea typeface="Arial"/>
                <a:cs typeface="Arial"/>
                <a:sym typeface="Arial"/>
              </a:defRPr>
            </a:lvl1pPr>
            <a:lvl2pPr marL="0" marR="0" lvl="1" indent="0" algn="r" rtl="0">
              <a:spcBef>
                <a:spcPts val="0"/>
              </a:spcBef>
              <a:buNone/>
              <a:defRPr sz="1600" b="0" i="0" u="none" strike="noStrike" cap="none">
                <a:solidFill>
                  <a:srgbClr val="888888"/>
                </a:solidFill>
                <a:latin typeface="Arial"/>
                <a:ea typeface="Arial"/>
                <a:cs typeface="Arial"/>
                <a:sym typeface="Arial"/>
              </a:defRPr>
            </a:lvl2pPr>
            <a:lvl3pPr marL="0" marR="0" lvl="2" indent="0" algn="r" rtl="0">
              <a:spcBef>
                <a:spcPts val="0"/>
              </a:spcBef>
              <a:buNone/>
              <a:defRPr sz="1600" b="0" i="0" u="none" strike="noStrike" cap="none">
                <a:solidFill>
                  <a:srgbClr val="888888"/>
                </a:solidFill>
                <a:latin typeface="Arial"/>
                <a:ea typeface="Arial"/>
                <a:cs typeface="Arial"/>
                <a:sym typeface="Arial"/>
              </a:defRPr>
            </a:lvl3pPr>
            <a:lvl4pPr marL="0" marR="0" lvl="3" indent="0" algn="r" rtl="0">
              <a:spcBef>
                <a:spcPts val="0"/>
              </a:spcBef>
              <a:buNone/>
              <a:defRPr sz="1600" b="0" i="0" u="none" strike="noStrike" cap="none">
                <a:solidFill>
                  <a:srgbClr val="888888"/>
                </a:solidFill>
                <a:latin typeface="Arial"/>
                <a:ea typeface="Arial"/>
                <a:cs typeface="Arial"/>
                <a:sym typeface="Arial"/>
              </a:defRPr>
            </a:lvl4pPr>
            <a:lvl5pPr marL="0" marR="0" lvl="4" indent="0" algn="r" rtl="0">
              <a:spcBef>
                <a:spcPts val="0"/>
              </a:spcBef>
              <a:buNone/>
              <a:defRPr sz="1600" b="0" i="0" u="none" strike="noStrike" cap="none">
                <a:solidFill>
                  <a:srgbClr val="888888"/>
                </a:solidFill>
                <a:latin typeface="Arial"/>
                <a:ea typeface="Arial"/>
                <a:cs typeface="Arial"/>
                <a:sym typeface="Arial"/>
              </a:defRPr>
            </a:lvl5pPr>
            <a:lvl6pPr marL="0" marR="0" lvl="5" indent="0" algn="r" rtl="0">
              <a:spcBef>
                <a:spcPts val="0"/>
              </a:spcBef>
              <a:buNone/>
              <a:defRPr sz="1600" b="0" i="0" u="none" strike="noStrike" cap="none">
                <a:solidFill>
                  <a:srgbClr val="888888"/>
                </a:solidFill>
                <a:latin typeface="Arial"/>
                <a:ea typeface="Arial"/>
                <a:cs typeface="Arial"/>
                <a:sym typeface="Arial"/>
              </a:defRPr>
            </a:lvl6pPr>
            <a:lvl7pPr marL="0" marR="0" lvl="6" indent="0" algn="r" rtl="0">
              <a:spcBef>
                <a:spcPts val="0"/>
              </a:spcBef>
              <a:buNone/>
              <a:defRPr sz="1600" b="0" i="0" u="none" strike="noStrike" cap="none">
                <a:solidFill>
                  <a:srgbClr val="888888"/>
                </a:solidFill>
                <a:latin typeface="Arial"/>
                <a:ea typeface="Arial"/>
                <a:cs typeface="Arial"/>
                <a:sym typeface="Arial"/>
              </a:defRPr>
            </a:lvl7pPr>
            <a:lvl8pPr marL="0" marR="0" lvl="7" indent="0" algn="r" rtl="0">
              <a:spcBef>
                <a:spcPts val="0"/>
              </a:spcBef>
              <a:buNone/>
              <a:defRPr sz="1600" b="0" i="0" u="none" strike="noStrike" cap="none">
                <a:solidFill>
                  <a:srgbClr val="888888"/>
                </a:solidFill>
                <a:latin typeface="Arial"/>
                <a:ea typeface="Arial"/>
                <a:cs typeface="Arial"/>
                <a:sym typeface="Arial"/>
              </a:defRPr>
            </a:lvl8pPr>
            <a:lvl9pPr marL="0" marR="0" lvl="8" indent="0" algn="r" rtl="0">
              <a:spcBef>
                <a:spcPts val="0"/>
              </a:spcBef>
              <a:buNone/>
              <a:defRPr sz="1600" b="0" i="0" u="none" strike="noStrike" cap="none">
                <a:solidFill>
                  <a:srgbClr val="888888"/>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6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689485978"/>
      </p:ext>
    </p:extLst>
  </p:cSld>
  <p:clrMap bg1="lt1" tx1="dk1" bg2="dk2" tx2="lt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758952"/>
            <a:ext cx="34435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9"/>
            <a:ext cx="2947483" cy="46011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69268" y="758952"/>
            <a:ext cx="7863709" cy="5225796"/>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155219" y="6033092"/>
            <a:ext cx="1399628" cy="824908"/>
          </a:xfrm>
          <a:prstGeom prst="rect">
            <a:avLst/>
          </a:prstGeom>
        </p:spPr>
      </p:pic>
    </p:spTree>
    <p:extLst>
      <p:ext uri="{BB962C8B-B14F-4D97-AF65-F5344CB8AC3E}">
        <p14:creationId xmlns:p14="http://schemas.microsoft.com/office/powerpoint/2010/main" val="187422745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758952"/>
            <a:ext cx="34435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9"/>
            <a:ext cx="2947483" cy="46011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69268" y="758952"/>
            <a:ext cx="7863709" cy="5225796"/>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57965" y="6089904"/>
            <a:ext cx="1303234" cy="768096"/>
          </a:xfrm>
          <a:prstGeom prst="rect">
            <a:avLst/>
          </a:prstGeom>
        </p:spPr>
      </p:pic>
    </p:spTree>
    <p:custDataLst>
      <p:tags r:id="rId3"/>
    </p:custDataLst>
    <p:extLst>
      <p:ext uri="{BB962C8B-B14F-4D97-AF65-F5344CB8AC3E}">
        <p14:creationId xmlns:p14="http://schemas.microsoft.com/office/powerpoint/2010/main" val="799782253"/>
      </p:ext>
    </p:extLst>
  </p:cSld>
  <p:clrMap bg1="lt1" tx1="dk1" bg2="lt2" tx2="dk2" accent1="accent1" accent2="accent2" accent3="accent3" accent4="accent4" accent5="accent5" accent6="accent6" hlink="hlink" folHlink="folHlink"/>
  <p:sldLayoutIdLst>
    <p:sldLayoutId id="2147483779" r:id="rId1"/>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758952"/>
            <a:ext cx="34435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9"/>
            <a:ext cx="2947483" cy="46011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69268" y="758952"/>
            <a:ext cx="7863709" cy="5225796"/>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155219" y="6033092"/>
            <a:ext cx="1399628" cy="824908"/>
          </a:xfrm>
          <a:prstGeom prst="rect">
            <a:avLst/>
          </a:prstGeom>
        </p:spPr>
      </p:pic>
    </p:spTree>
    <p:extLst>
      <p:ext uri="{BB962C8B-B14F-4D97-AF65-F5344CB8AC3E}">
        <p14:creationId xmlns:p14="http://schemas.microsoft.com/office/powerpoint/2010/main" val="314047514"/>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758952"/>
            <a:ext cx="34435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9"/>
            <a:ext cx="2947483" cy="46011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69268" y="758952"/>
            <a:ext cx="7863709" cy="5225796"/>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55219" y="6033092"/>
            <a:ext cx="1399628" cy="824908"/>
          </a:xfrm>
          <a:prstGeom prst="rect">
            <a:avLst/>
          </a:prstGeom>
        </p:spPr>
      </p:pic>
    </p:spTree>
    <p:custDataLst>
      <p:tags r:id="rId3"/>
    </p:custDataLst>
    <p:extLst>
      <p:ext uri="{BB962C8B-B14F-4D97-AF65-F5344CB8AC3E}">
        <p14:creationId xmlns:p14="http://schemas.microsoft.com/office/powerpoint/2010/main" val="3552158715"/>
      </p:ext>
    </p:extLst>
  </p:cSld>
  <p:clrMap bg1="lt1" tx1="dk1" bg2="lt2" tx2="dk2" accent1="accent1" accent2="accent2" accent3="accent3" accent4="accent4" accent5="accent5" accent6="accent6" hlink="hlink" folHlink="folHlink"/>
  <p:sldLayoutIdLst>
    <p:sldLayoutId id="2147483795" r:id="rId1"/>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758952"/>
            <a:ext cx="34435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9"/>
            <a:ext cx="2947483"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52918" y="6366611"/>
            <a:ext cx="9907081" cy="365125"/>
          </a:xfrm>
          <a:prstGeom prst="rect">
            <a:avLst/>
          </a:prstGeom>
        </p:spPr>
        <p:txBody>
          <a:bodyPr vert="horz" lIns="91440" tIns="45720" rIns="91440" bIns="45720" rtlCol="0" anchor="ctr"/>
          <a:lstStyle>
            <a:lvl1pPr algn="l">
              <a:defRPr sz="800">
                <a:solidFill>
                  <a:schemeClr val="accent6">
                    <a:lumMod val="50000"/>
                  </a:schemeClr>
                </a:solidFill>
              </a:defRPr>
            </a:lvl1pPr>
          </a:lstStyle>
          <a:p>
            <a:r>
              <a:rPr lang="en-US">
                <a:solidFill>
                  <a:srgbClr val="9FA1A4">
                    <a:lumMod val="50000"/>
                  </a:srgbClr>
                </a:solidFill>
              </a:rPr>
              <a:t>© All rights reserved. No utilization or reproduction of this material is allowed without the written permission of CSH.</a:t>
            </a:r>
          </a:p>
        </p:txBody>
      </p:sp>
      <p:pic>
        <p:nvPicPr>
          <p:cNvPr id="4" name="Picture 3"/>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10233773" y="6248454"/>
            <a:ext cx="1582091" cy="601436"/>
          </a:xfrm>
          <a:prstGeom prst="rect">
            <a:avLst/>
          </a:prstGeom>
        </p:spPr>
      </p:pic>
    </p:spTree>
    <p:custDataLst>
      <p:tags r:id="rId23"/>
    </p:custDataLst>
    <p:extLst>
      <p:ext uri="{BB962C8B-B14F-4D97-AF65-F5344CB8AC3E}">
        <p14:creationId xmlns:p14="http://schemas.microsoft.com/office/powerpoint/2010/main" val="2175870492"/>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 id="2147483856" r:id="rId19"/>
    <p:sldLayoutId id="2147483857" r:id="rId20"/>
    <p:sldLayoutId id="2147483858" r:id="rId21"/>
  </p:sldLayoutIdLst>
  <p:hf sldNum="0" hd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2"/>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All rights reserved. No utilization or reproduction of this material is allowed without the written permission of CSH.</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43CD08E-09EB-4867-B243-2F7FD48A49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986038"/>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5/13/2020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809510"/>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1364" y="0"/>
            <a:ext cx="12030635" cy="1325563"/>
          </a:xfrm>
          <a:prstGeom prst="rect">
            <a:avLst/>
          </a:prstGeom>
        </p:spPr>
        <p:txBody>
          <a:bodyPr vert="horz" lIns="91440" tIns="45720" rIns="91440" bIns="45720" rtlCol="0" anchor="ctr">
            <a:normAutofit/>
          </a:bodyPr>
          <a:lstStyle/>
          <a:p>
            <a:r>
              <a:rPr lang="en-US"/>
              <a:t>Click to edit Master title style</a:t>
            </a: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35" cstate="email">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Tree>
    <p:extLst>
      <p:ext uri="{BB962C8B-B14F-4D97-AF65-F5344CB8AC3E}">
        <p14:creationId xmlns:p14="http://schemas.microsoft.com/office/powerpoint/2010/main" val="2817485037"/>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59" r:id="rId15"/>
    <p:sldLayoutId id="2147484060" r:id="rId16"/>
    <p:sldLayoutId id="2147484061" r:id="rId17"/>
    <p:sldLayoutId id="2147484062" r:id="rId18"/>
    <p:sldLayoutId id="2147484063" r:id="rId19"/>
    <p:sldLayoutId id="2147484064" r:id="rId20"/>
    <p:sldLayoutId id="2147484065" r:id="rId21"/>
    <p:sldLayoutId id="2147484066" r:id="rId22"/>
    <p:sldLayoutId id="2147484067" r:id="rId23"/>
    <p:sldLayoutId id="2147484068" r:id="rId24"/>
    <p:sldLayoutId id="2147484069" r:id="rId25"/>
    <p:sldLayoutId id="2147484070" r:id="rId26"/>
    <p:sldLayoutId id="2147484071" r:id="rId27"/>
    <p:sldLayoutId id="2147484072" r:id="rId28"/>
    <p:sldLayoutId id="2147484073" r:id="rId29"/>
    <p:sldLayoutId id="2147484074" r:id="rId30"/>
    <p:sldLayoutId id="2147484075" r:id="rId31"/>
    <p:sldLayoutId id="2147484076" r:id="rId32"/>
    <p:sldLayoutId id="2147484077" r:id="rId33"/>
  </p:sldLayoutIdLst>
  <p:hf sldNum="0" hdr="0" ftr="0" dt="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40.jpg"/><Relationship Id="rId3" Type="http://schemas.openxmlformats.org/officeDocument/2006/relationships/notesSlide" Target="../notesSlides/notesSlide1.xml"/><Relationship Id="rId7" Type="http://schemas.openxmlformats.org/officeDocument/2006/relationships/diagramQuickStyle" Target="../diagrams/quickStyle1.xml"/><Relationship Id="rId12" Type="http://schemas.openxmlformats.org/officeDocument/2006/relationships/image" Target="../media/image39.png"/><Relationship Id="rId2" Type="http://schemas.openxmlformats.org/officeDocument/2006/relationships/slideLayout" Target="../slideLayouts/slideLayout32.xml"/><Relationship Id="rId1" Type="http://schemas.openxmlformats.org/officeDocument/2006/relationships/tags" Target="../tags/tag7.xml"/><Relationship Id="rId6" Type="http://schemas.openxmlformats.org/officeDocument/2006/relationships/diagramLayout" Target="../diagrams/layout1.xml"/><Relationship Id="rId11" Type="http://schemas.openxmlformats.org/officeDocument/2006/relationships/image" Target="../media/image38.png"/><Relationship Id="rId5" Type="http://schemas.openxmlformats.org/officeDocument/2006/relationships/diagramData" Target="../diagrams/data1.xml"/><Relationship Id="rId10" Type="http://schemas.openxmlformats.org/officeDocument/2006/relationships/image" Target="../media/image37.png"/><Relationship Id="rId4" Type="http://schemas.openxmlformats.org/officeDocument/2006/relationships/image" Target="../media/image34.png"/><Relationship Id="rId9" Type="http://schemas.microsoft.com/office/2007/relationships/diagramDrawing" Target="../diagrams/drawing1.xml"/><Relationship Id="rId14" Type="http://schemas.openxmlformats.org/officeDocument/2006/relationships/image" Target="../media/image41.png"/></Relationships>
</file>

<file path=ppt/slides/_rels/slide1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15.xml"/></Relationships>
</file>

<file path=ppt/slides/_rels/slide11.xml.rels><?xml version="1.0" encoding="UTF-8" standalone="yes"?>
<Relationships xmlns="http://schemas.openxmlformats.org/package/2006/relationships"><Relationship Id="rId3" Type="http://schemas.openxmlformats.org/officeDocument/2006/relationships/hyperlink" Target="http://www.fullerton.edu/universityblues/dating_violence/2_LIST_OF_Abusive_Behaviors.pdf" TargetMode="External"/><Relationship Id="rId2" Type="http://schemas.openxmlformats.org/officeDocument/2006/relationships/hyperlink" Target="http://www.fullerton.edu/universityblues/dating_violence/1_Power_&amp;_Control_Wheel.pdf" TargetMode="External"/><Relationship Id="rId1" Type="http://schemas.openxmlformats.org/officeDocument/2006/relationships/slideLayout" Target="../slideLayouts/slideLayout133.xml"/></Relationships>
</file>

<file path=ppt/slides/_rels/slide1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1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1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jpg"/><Relationship Id="rId4" Type="http://schemas.openxmlformats.org/officeDocument/2006/relationships/image" Target="../media/image3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19.xml"/></Relationships>
</file>

<file path=ppt/slides/_rels/slide25.xml.rels><?xml version="1.0" encoding="UTF-8" standalone="yes"?>
<Relationships xmlns="http://schemas.openxmlformats.org/package/2006/relationships"><Relationship Id="rId2" Type="http://schemas.openxmlformats.org/officeDocument/2006/relationships/hyperlink" Target="mailto:amckee@csbcs.org" TargetMode="External"/><Relationship Id="rId1" Type="http://schemas.openxmlformats.org/officeDocument/2006/relationships/slideLayout" Target="../slideLayouts/slideLayout1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3" Type="http://schemas.openxmlformats.org/officeDocument/2006/relationships/hyperlink" Target="https://www.housingsandiego.org/covid19-resources-for-affordable-housing" TargetMode="External"/><Relationship Id="rId7"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png"/><Relationship Id="rId4" Type="http://schemas.openxmlformats.org/officeDocument/2006/relationships/image" Target="../media/image38.png"/></Relationships>
</file>

<file path=ppt/slides/_rels/slide30.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www.maacproject.org/" TargetMode="Externa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6.xml.rels><?xml version="1.0" encoding="UTF-8" standalone="yes"?>
<Relationships xmlns="http://schemas.openxmlformats.org/package/2006/relationships"><Relationship Id="rId8" Type="http://schemas.openxmlformats.org/officeDocument/2006/relationships/hyperlink" Target="https://d155kunxf1aozz.cloudfront.net/wp-content/uploads/2020/04/CSH_COVID19_Guidance_Families_Supportive_Housing.pdf" TargetMode="External"/><Relationship Id="rId3" Type="http://schemas.openxmlformats.org/officeDocument/2006/relationships/image" Target="../media/image38.png"/><Relationship Id="rId7" Type="http://schemas.openxmlformats.org/officeDocument/2006/relationships/hyperlink" Target="https://www.saysandiego.org/get-involved/resources/domestic-violence-resource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jp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hyperlink" Target="https://endhomelessness.org/event/covid-19-webinar-series-helping-survivors-of-domestic-violence-and-trafficking-stay-safe-during-the-pandemic/"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jp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9.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15.xml"/><Relationship Id="rId1" Type="http://schemas.openxmlformats.org/officeDocument/2006/relationships/slideLayout" Target="../slideLayouts/slideLayout134.xml"/><Relationship Id="rId4" Type="http://schemas.openxmlformats.org/officeDocument/2006/relationships/image" Target="../media/image72.jp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38.png"/><Relationship Id="rId3" Type="http://schemas.openxmlformats.org/officeDocument/2006/relationships/notesSlide" Target="../notesSlides/notesSlide4.xml"/><Relationship Id="rId7" Type="http://schemas.openxmlformats.org/officeDocument/2006/relationships/diagramQuickStyle" Target="../diagrams/quickStyle2.xml"/><Relationship Id="rId12" Type="http://schemas.openxmlformats.org/officeDocument/2006/relationships/image" Target="../media/image45.emf"/><Relationship Id="rId2" Type="http://schemas.openxmlformats.org/officeDocument/2006/relationships/slideLayout" Target="../slideLayouts/slideLayout7.xml"/><Relationship Id="rId16" Type="http://schemas.openxmlformats.org/officeDocument/2006/relationships/image" Target="../media/image41.png"/><Relationship Id="rId1" Type="http://schemas.openxmlformats.org/officeDocument/2006/relationships/tags" Target="../tags/tag8.xml"/><Relationship Id="rId6" Type="http://schemas.openxmlformats.org/officeDocument/2006/relationships/diagramLayout" Target="../diagrams/layout2.xml"/><Relationship Id="rId11" Type="http://schemas.openxmlformats.org/officeDocument/2006/relationships/image" Target="../media/image44.png"/><Relationship Id="rId5" Type="http://schemas.openxmlformats.org/officeDocument/2006/relationships/diagramData" Target="../diagrams/data2.xml"/><Relationship Id="rId15" Type="http://schemas.openxmlformats.org/officeDocument/2006/relationships/image" Target="../media/image40.jpg"/><Relationship Id="rId10" Type="http://schemas.openxmlformats.org/officeDocument/2006/relationships/image" Target="../media/image43.png"/><Relationship Id="rId4" Type="http://schemas.openxmlformats.org/officeDocument/2006/relationships/image" Target="../media/image42.png"/><Relationship Id="rId9" Type="http://schemas.microsoft.com/office/2007/relationships/diagramDrawing" Target="../diagrams/drawing2.xml"/><Relationship Id="rId14" Type="http://schemas.openxmlformats.org/officeDocument/2006/relationships/image" Target="../media/image3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5.xml"/></Relationships>
</file>

<file path=ppt/slides/_rels/slide4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7.xml"/><Relationship Id="rId1" Type="http://schemas.openxmlformats.org/officeDocument/2006/relationships/slideLayout" Target="../slideLayouts/slideLayout135.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2.xml.rels><?xml version="1.0" encoding="UTF-8" standalone="yes"?>
<Relationships xmlns="http://schemas.openxmlformats.org/package/2006/relationships"><Relationship Id="rId2" Type="http://schemas.openxmlformats.org/officeDocument/2006/relationships/hyperlink" Target="https://west.edtrust.org/press-release/poll-ca-parents-concerned-about-school-closures-caused-by-covid-19/" TargetMode="External"/><Relationship Id="rId1" Type="http://schemas.openxmlformats.org/officeDocument/2006/relationships/slideLayout" Target="../slideLayouts/slideLayout135.xml"/></Relationships>
</file>

<file path=ppt/slides/_rels/slide43.xml.rels><?xml version="1.0" encoding="UTF-8" standalone="yes"?>
<Relationships xmlns="http://schemas.openxmlformats.org/package/2006/relationships"><Relationship Id="rId3" Type="http://schemas.openxmlformats.org/officeDocument/2006/relationships/hyperlink" Target="https://west.edtrust.org/press-release/poll-ca-parents-concerned-about-school-closures-caused-by-covid-19/" TargetMode="External"/><Relationship Id="rId2" Type="http://schemas.openxmlformats.org/officeDocument/2006/relationships/notesSlide" Target="../notesSlides/notesSlide18.xml"/><Relationship Id="rId1" Type="http://schemas.openxmlformats.org/officeDocument/2006/relationships/slideLayout" Target="../slideLayouts/slideLayout135.xml"/></Relationships>
</file>

<file path=ppt/slides/_rels/slide44.xml.rels><?xml version="1.0" encoding="UTF-8" standalone="yes"?>
<Relationships xmlns="http://schemas.openxmlformats.org/package/2006/relationships"><Relationship Id="rId3" Type="http://schemas.openxmlformats.org/officeDocument/2006/relationships/hyperlink" Target="https://nam02.safelinks.protection.outlook.com/?url=https://drive.google.com/file/d/1FtlQMSJiEAwGfOgieAOWNqS3dkDVrNZE/view?usp%3Dsharing&amp;data=02|01|amontgomery@powerfuled.org|5f0b79ce1ada4f60887308d7f05d4b2e|8b383b4c04614ec49c8d3d32950c49fc|1|0|637242155819708583&amp;sdata=2v0TIJwV8KdNTyB2jSWYJdU4VhKkNE17mHKD5NofaoM%3D&amp;reserved=0" TargetMode="External"/><Relationship Id="rId2" Type="http://schemas.openxmlformats.org/officeDocument/2006/relationships/notesSlide" Target="../notesSlides/notesSlide19.xml"/><Relationship Id="rId1" Type="http://schemas.openxmlformats.org/officeDocument/2006/relationships/slideLayout" Target="../slideLayouts/slideLayout1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5.xml"/></Relationships>
</file>

<file path=ppt/slides/_rels/slide49.xml.rels><?xml version="1.0" encoding="UTF-8" standalone="yes"?>
<Relationships xmlns="http://schemas.openxmlformats.org/package/2006/relationships"><Relationship Id="rId3" Type="http://schemas.openxmlformats.org/officeDocument/2006/relationships/hyperlink" Target="mailto:amontgomery@powerfuled.org" TargetMode="External"/><Relationship Id="rId2" Type="http://schemas.openxmlformats.org/officeDocument/2006/relationships/notesSlide" Target="../notesSlides/notesSlide24.xml"/><Relationship Id="rId1" Type="http://schemas.openxmlformats.org/officeDocument/2006/relationships/slideLayout" Target="../slideLayouts/slideLayout135.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44.png"/><Relationship Id="rId3" Type="http://schemas.openxmlformats.org/officeDocument/2006/relationships/notesSlide" Target="../notesSlides/notesSlide5.xml"/><Relationship Id="rId7" Type="http://schemas.openxmlformats.org/officeDocument/2006/relationships/diagramColors" Target="../diagrams/colors3.xml"/><Relationship Id="rId12" Type="http://schemas.openxmlformats.org/officeDocument/2006/relationships/image" Target="../media/image43.png"/><Relationship Id="rId17" Type="http://schemas.openxmlformats.org/officeDocument/2006/relationships/image" Target="../media/image41.png"/><Relationship Id="rId2" Type="http://schemas.openxmlformats.org/officeDocument/2006/relationships/slideLayout" Target="../slideLayouts/slideLayout7.xml"/><Relationship Id="rId16" Type="http://schemas.openxmlformats.org/officeDocument/2006/relationships/image" Target="../media/image40.jpg"/><Relationship Id="rId1" Type="http://schemas.openxmlformats.org/officeDocument/2006/relationships/tags" Target="../tags/tag9.xml"/><Relationship Id="rId6" Type="http://schemas.openxmlformats.org/officeDocument/2006/relationships/diagramQuickStyle" Target="../diagrams/quickStyle3.xml"/><Relationship Id="rId11" Type="http://schemas.openxmlformats.org/officeDocument/2006/relationships/image" Target="../media/image48.emf"/><Relationship Id="rId5" Type="http://schemas.openxmlformats.org/officeDocument/2006/relationships/diagramLayout" Target="../diagrams/layout3.xml"/><Relationship Id="rId15" Type="http://schemas.openxmlformats.org/officeDocument/2006/relationships/image" Target="../media/image39.png"/><Relationship Id="rId10" Type="http://schemas.openxmlformats.org/officeDocument/2006/relationships/image" Target="../media/image47.emf"/><Relationship Id="rId4" Type="http://schemas.openxmlformats.org/officeDocument/2006/relationships/diagramData" Target="../diagrams/data3.xml"/><Relationship Id="rId9" Type="http://schemas.openxmlformats.org/officeDocument/2006/relationships/image" Target="../media/image46.emf"/><Relationship Id="rId14" Type="http://schemas.openxmlformats.org/officeDocument/2006/relationships/image" Target="../media/image38.png"/></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jpg"/><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79.jpeg"/><Relationship Id="rId7"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8.png"/><Relationship Id="rId4" Type="http://schemas.openxmlformats.org/officeDocument/2006/relationships/image" Target="../media/image80.jpeg"/></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41.png"/><Relationship Id="rId4" Type="http://schemas.openxmlformats.org/officeDocument/2006/relationships/image" Target="../media/image40.jpg"/></Relationships>
</file>

<file path=ppt/slides/_rels/slide5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mailto:raquel@housingsandiego.org"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9.xml"/><Relationship Id="rId1" Type="http://schemas.openxmlformats.org/officeDocument/2006/relationships/tags" Target="../tags/tag1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tmp"/></Relationships>
</file>

<file path=ppt/slides/_rels/slide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60.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jpe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www.housingsandiego.org/" TargetMode="External"/><Relationship Id="rId7" Type="http://schemas.openxmlformats.org/officeDocument/2006/relationships/image" Target="../media/image40.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56.png"/></Relationships>
</file>

<file path=ppt/slides/_rels/slide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11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1625" y="3351372"/>
            <a:ext cx="4642749" cy="2490641"/>
          </a:xfrm>
          <a:prstGeom prst="rect">
            <a:avLst/>
          </a:prstGeom>
        </p:spPr>
      </p:pic>
      <p:sp>
        <p:nvSpPr>
          <p:cNvPr id="2" name="Title 1"/>
          <p:cNvSpPr>
            <a:spLocks noGrp="1"/>
          </p:cNvSpPr>
          <p:nvPr>
            <p:ph type="title" idx="4294967295"/>
          </p:nvPr>
        </p:nvSpPr>
        <p:spPr>
          <a:xfrm>
            <a:off x="0" y="137416"/>
            <a:ext cx="12191999" cy="533400"/>
          </a:xfrm>
        </p:spPr>
        <p:txBody>
          <a:bodyPr>
            <a:noAutofit/>
          </a:bodyPr>
          <a:lstStyle/>
          <a:p>
            <a:pPr algn="ctr"/>
            <a:r>
              <a:rPr lang="en-US" sz="3600" b="1" dirty="0">
                <a:solidFill>
                  <a:schemeClr val="tx1"/>
                </a:solidFill>
              </a:rPr>
              <a:t>Session Starting Shortly!</a:t>
            </a:r>
          </a:p>
        </p:txBody>
      </p:sp>
      <p:sp>
        <p:nvSpPr>
          <p:cNvPr id="14" name="Content Placeholder 2"/>
          <p:cNvSpPr txBox="1">
            <a:spLocks/>
          </p:cNvSpPr>
          <p:nvPr/>
        </p:nvSpPr>
        <p:spPr bwMode="auto">
          <a:xfrm>
            <a:off x="6918234" y="3785152"/>
            <a:ext cx="4853636" cy="26688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342900" algn="l" rtl="0" eaLnBrk="0" fontAlgn="base" hangingPunct="0">
              <a:spcBef>
                <a:spcPct val="20000"/>
              </a:spcBef>
              <a:spcAft>
                <a:spcPct val="0"/>
              </a:spcAft>
              <a:buClr>
                <a:srgbClr val="9FA1A4"/>
              </a:buClr>
              <a:buSzPct val="100000"/>
              <a:buFont typeface="Wingdings" charset="2"/>
              <a:buChar char="§"/>
              <a:defRPr sz="1600" b="1" i="0">
                <a:solidFill>
                  <a:srgbClr val="0081C6"/>
                </a:solidFill>
                <a:latin typeface="Century Schoolbook"/>
                <a:ea typeface="+mn-ea"/>
                <a:cs typeface="Century Schoolbook"/>
              </a:defRPr>
            </a:lvl1pPr>
            <a:lvl2pPr marL="736600" indent="-285750" algn="l" rtl="0" eaLnBrk="0" fontAlgn="base" hangingPunct="0">
              <a:spcBef>
                <a:spcPct val="20000"/>
              </a:spcBef>
              <a:spcAft>
                <a:spcPct val="0"/>
              </a:spcAft>
              <a:buClr>
                <a:srgbClr val="9FA1A4"/>
              </a:buClr>
              <a:buSzPct val="50000"/>
              <a:buFont typeface="Wingdings" charset="2"/>
              <a:buChar char=""/>
              <a:defRPr sz="1600" b="0" i="0">
                <a:solidFill>
                  <a:srgbClr val="0081C6"/>
                </a:solidFill>
                <a:latin typeface="Century Schoolbook"/>
                <a:cs typeface="Century Schoolbook"/>
              </a:defRPr>
            </a:lvl2pPr>
            <a:lvl3pPr marL="1143000" indent="-228600" algn="l" rtl="0" eaLnBrk="0" fontAlgn="base" hangingPunct="0">
              <a:spcBef>
                <a:spcPct val="20000"/>
              </a:spcBef>
              <a:spcAft>
                <a:spcPct val="0"/>
              </a:spcAft>
              <a:buClr>
                <a:schemeClr val="bg2">
                  <a:lumMod val="40000"/>
                  <a:lumOff val="60000"/>
                </a:schemeClr>
              </a:buClr>
              <a:buFont typeface="Wingdings" charset="2"/>
              <a:buChar char="§"/>
              <a:defRPr sz="1600" b="0" i="0">
                <a:solidFill>
                  <a:srgbClr val="0081C6"/>
                </a:solidFill>
                <a:latin typeface="Century Schoolbook"/>
                <a:cs typeface="Century Schoolbook"/>
              </a:defRPr>
            </a:lvl3pPr>
            <a:lvl4pPr marL="1600200" indent="-228600" algn="l" rtl="0" eaLnBrk="0" fontAlgn="base" hangingPunct="0">
              <a:spcBef>
                <a:spcPct val="20000"/>
              </a:spcBef>
              <a:spcAft>
                <a:spcPct val="0"/>
              </a:spcAft>
              <a:buClr>
                <a:schemeClr val="bg2">
                  <a:lumMod val="20000"/>
                  <a:lumOff val="80000"/>
                </a:schemeClr>
              </a:buClr>
              <a:buFont typeface="Wingdings" charset="2"/>
              <a:buChar char="§"/>
              <a:defRPr sz="1600" b="0" i="0">
                <a:solidFill>
                  <a:srgbClr val="0081C6"/>
                </a:solidFill>
                <a:latin typeface="Century Schoolbook"/>
                <a:cs typeface="Century Schoolbook"/>
              </a:defRPr>
            </a:lvl4pPr>
            <a:lvl5pPr marL="2114550" indent="-285750" algn="l" rtl="0" eaLnBrk="0" fontAlgn="base" hangingPunct="0">
              <a:spcBef>
                <a:spcPct val="20000"/>
              </a:spcBef>
              <a:spcAft>
                <a:spcPct val="0"/>
              </a:spcAft>
              <a:buClr>
                <a:srgbClr val="9FA1A4"/>
              </a:buClr>
              <a:buFont typeface="Wingdings" charset="2"/>
              <a:buChar char="§"/>
              <a:defRPr sz="1600" b="0" i="0">
                <a:solidFill>
                  <a:srgbClr val="0081C6"/>
                </a:solidFill>
                <a:latin typeface="Century Schoolbook"/>
                <a:cs typeface="Century Schoolbook"/>
              </a:defRPr>
            </a:lvl5pPr>
            <a:lvl6pPr marL="2514600" indent="-228600" algn="l" rtl="0" eaLnBrk="0" fontAlgn="base" hangingPunct="0">
              <a:spcBef>
                <a:spcPct val="20000"/>
              </a:spcBef>
              <a:spcAft>
                <a:spcPct val="0"/>
              </a:spcAft>
              <a:defRPr sz="2000">
                <a:solidFill>
                  <a:schemeClr val="tx1"/>
                </a:solidFill>
                <a:latin typeface="Times" charset="0"/>
              </a:defRPr>
            </a:lvl6pPr>
            <a:lvl7pPr marL="2971800" indent="-228600" algn="l" rtl="0" eaLnBrk="0" fontAlgn="base" hangingPunct="0">
              <a:spcBef>
                <a:spcPct val="20000"/>
              </a:spcBef>
              <a:spcAft>
                <a:spcPct val="0"/>
              </a:spcAft>
              <a:defRPr sz="2000">
                <a:solidFill>
                  <a:schemeClr val="tx1"/>
                </a:solidFill>
                <a:latin typeface="Times" charset="0"/>
              </a:defRPr>
            </a:lvl7pPr>
            <a:lvl8pPr marL="3429000" indent="-228600" algn="l" rtl="0" eaLnBrk="0" fontAlgn="base" hangingPunct="0">
              <a:spcBef>
                <a:spcPct val="20000"/>
              </a:spcBef>
              <a:spcAft>
                <a:spcPct val="0"/>
              </a:spcAft>
              <a:defRPr sz="2000">
                <a:solidFill>
                  <a:schemeClr val="tx1"/>
                </a:solidFill>
                <a:latin typeface="Times" charset="0"/>
              </a:defRPr>
            </a:lvl8pPr>
            <a:lvl9pPr marL="3886200" indent="-228600" algn="l" rtl="0" eaLnBrk="0" fontAlgn="base" hangingPunct="0">
              <a:spcBef>
                <a:spcPct val="20000"/>
              </a:spcBef>
              <a:spcAft>
                <a:spcPct val="0"/>
              </a:spcAft>
              <a:defRPr sz="2000">
                <a:solidFill>
                  <a:schemeClr val="tx1"/>
                </a:solidFill>
                <a:latin typeface="Times" charset="0"/>
              </a:defRPr>
            </a:lvl9pPr>
          </a:lstStyle>
          <a:p>
            <a:pPr marL="119063" indent="0">
              <a:buClrTx/>
              <a:buNone/>
            </a:pPr>
            <a:r>
              <a:rPr lang="en-US" sz="1800" kern="0" dirty="0">
                <a:latin typeface="Arial" panose="020B0604020202020204"/>
              </a:rPr>
              <a:t>Troubleshooting Tips</a:t>
            </a:r>
          </a:p>
          <a:p>
            <a:pPr marL="119063" indent="0">
              <a:buClrTx/>
              <a:buNone/>
            </a:pPr>
            <a:endParaRPr lang="en-US" sz="1000" b="0" dirty="0">
              <a:latin typeface="Arial" panose="020B0604020202020204"/>
            </a:endParaRPr>
          </a:p>
          <a:p>
            <a:pPr>
              <a:buClrTx/>
              <a:buFont typeface="Wingdings" panose="05000000000000000000" pitchFamily="2" charset="2"/>
              <a:buChar char="ü"/>
            </a:pPr>
            <a:r>
              <a:rPr lang="en-US" sz="1400" dirty="0">
                <a:latin typeface="Arial" panose="020B0604020202020204"/>
              </a:rPr>
              <a:t>Close the </a:t>
            </a:r>
            <a:r>
              <a:rPr lang="en-US" sz="1400" dirty="0" err="1">
                <a:latin typeface="Arial" panose="020B0604020202020204"/>
              </a:rPr>
              <a:t>Webex</a:t>
            </a:r>
            <a:r>
              <a:rPr lang="en-US" sz="1400" dirty="0">
                <a:latin typeface="Arial" panose="020B0604020202020204"/>
              </a:rPr>
              <a:t> window</a:t>
            </a:r>
            <a:r>
              <a:rPr lang="en-US" sz="1400" b="0" dirty="0">
                <a:latin typeface="Arial" panose="020B0604020202020204"/>
              </a:rPr>
              <a:t> and </a:t>
            </a:r>
            <a:r>
              <a:rPr lang="en-US" sz="1400" dirty="0">
                <a:latin typeface="Arial" panose="020B0604020202020204"/>
              </a:rPr>
              <a:t>re-launch the webinar</a:t>
            </a:r>
            <a:r>
              <a:rPr lang="en-US" sz="1400" b="0" dirty="0">
                <a:latin typeface="Arial" panose="020B0604020202020204"/>
              </a:rPr>
              <a:t> from your transcript in the Online Training Center.</a:t>
            </a:r>
          </a:p>
          <a:p>
            <a:pPr>
              <a:buClrTx/>
              <a:buFont typeface="Wingdings" panose="05000000000000000000" pitchFamily="2" charset="2"/>
              <a:buChar char="ü"/>
            </a:pPr>
            <a:r>
              <a:rPr lang="en-US" sz="1400" b="0" kern="0" dirty="0">
                <a:latin typeface="Arial" panose="020B0604020202020204"/>
              </a:rPr>
              <a:t>Or send a </a:t>
            </a:r>
            <a:r>
              <a:rPr lang="en-US" sz="1400" kern="0" dirty="0">
                <a:latin typeface="Arial" panose="020B0604020202020204"/>
              </a:rPr>
              <a:t>chat</a:t>
            </a:r>
            <a:r>
              <a:rPr lang="en-US" sz="1400" b="0" kern="0" dirty="0">
                <a:latin typeface="Arial" panose="020B0604020202020204"/>
              </a:rPr>
              <a:t> to </a:t>
            </a:r>
            <a:r>
              <a:rPr lang="en-US" sz="1400" kern="0" dirty="0">
                <a:latin typeface="Arial" panose="020B0604020202020204"/>
              </a:rPr>
              <a:t>Simonne Ruff </a:t>
            </a:r>
            <a:r>
              <a:rPr lang="en-US" sz="1400" b="0" kern="0" dirty="0">
                <a:latin typeface="Arial" panose="020B0604020202020204"/>
              </a:rPr>
              <a:t>or </a:t>
            </a:r>
            <a:r>
              <a:rPr lang="en-US" sz="1400" kern="0" dirty="0">
                <a:latin typeface="Arial" panose="020B0604020202020204"/>
              </a:rPr>
              <a:t>email </a:t>
            </a:r>
            <a:r>
              <a:rPr lang="en-US" sz="1400" b="0" kern="0" dirty="0">
                <a:latin typeface="Arial" panose="020B0604020202020204"/>
              </a:rPr>
              <a:t>Simonne.ruff@csh.org for assistance. </a:t>
            </a:r>
          </a:p>
          <a:p>
            <a:pPr marL="119063" indent="0">
              <a:buClrTx/>
              <a:buNone/>
            </a:pPr>
            <a:endParaRPr lang="en-US" sz="1400" kern="0" dirty="0">
              <a:latin typeface="Arial" panose="020B0604020202020204"/>
            </a:endParaRPr>
          </a:p>
          <a:p>
            <a:endParaRPr lang="en-US" kern="0" dirty="0">
              <a:solidFill>
                <a:srgbClr val="F8971D"/>
              </a:solidFill>
              <a:latin typeface="Arial" panose="020B0604020202020204"/>
            </a:endParaRPr>
          </a:p>
        </p:txBody>
      </p:sp>
      <p:graphicFrame>
        <p:nvGraphicFramePr>
          <p:cNvPr id="10" name="Diagram 9"/>
          <p:cNvGraphicFramePr/>
          <p:nvPr>
            <p:extLst>
              <p:ext uri="{D42A27DB-BD31-4B8C-83A1-F6EECF244321}">
                <p14:modId xmlns:p14="http://schemas.microsoft.com/office/powerpoint/2010/main" val="908677041"/>
              </p:ext>
            </p:extLst>
          </p:nvPr>
        </p:nvGraphicFramePr>
        <p:xfrm>
          <a:off x="659027" y="1150748"/>
          <a:ext cx="10971685" cy="25860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itle 1"/>
          <p:cNvSpPr txBox="1">
            <a:spLocks/>
          </p:cNvSpPr>
          <p:nvPr/>
        </p:nvSpPr>
        <p:spPr>
          <a:xfrm>
            <a:off x="659027" y="586627"/>
            <a:ext cx="10971685" cy="7041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r>
              <a:rPr lang="en-US" sz="1800" dirty="0">
                <a:solidFill>
                  <a:srgbClr val="9FA1A4">
                    <a:lumMod val="75000"/>
                  </a:srgbClr>
                </a:solidFill>
                <a:latin typeface="Arial" panose="020B0604020202020204"/>
                <a:cs typeface="Arial" panose="020B0604020202020204" pitchFamily="34" charset="0"/>
              </a:rPr>
              <a:t>Everyone is </a:t>
            </a:r>
            <a:r>
              <a:rPr lang="en-US" sz="1800" b="1" dirty="0">
                <a:solidFill>
                  <a:srgbClr val="9FA1A4">
                    <a:lumMod val="75000"/>
                  </a:srgbClr>
                </a:solidFill>
                <a:latin typeface="Arial" panose="020B0604020202020204"/>
                <a:cs typeface="Arial" panose="020B0604020202020204" pitchFamily="34" charset="0"/>
              </a:rPr>
              <a:t>muted</a:t>
            </a:r>
            <a:r>
              <a:rPr lang="en-US" sz="1800" dirty="0">
                <a:solidFill>
                  <a:srgbClr val="9FA1A4">
                    <a:lumMod val="75000"/>
                  </a:srgbClr>
                </a:solidFill>
                <a:latin typeface="Arial" panose="020B0604020202020204"/>
                <a:cs typeface="Arial" panose="020B0604020202020204" pitchFamily="34" charset="0"/>
              </a:rPr>
              <a:t> to reduce background noise.</a:t>
            </a:r>
          </a:p>
        </p:txBody>
      </p:sp>
      <p:pic>
        <p:nvPicPr>
          <p:cNvPr id="3" name="Picture 2"/>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261155" y="799738"/>
            <a:ext cx="431872" cy="277938"/>
          </a:xfrm>
          <a:prstGeom prst="rect">
            <a:avLst/>
          </a:prstGeom>
        </p:spPr>
      </p:pic>
      <p:sp>
        <p:nvSpPr>
          <p:cNvPr id="15" name="Rectangle 14"/>
          <p:cNvSpPr/>
          <p:nvPr/>
        </p:nvSpPr>
        <p:spPr bwMode="auto">
          <a:xfrm>
            <a:off x="2170751" y="3998701"/>
            <a:ext cx="1190477" cy="1581394"/>
          </a:xfrm>
          <a:prstGeom prst="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F8971D"/>
              </a:solidFill>
              <a:latin typeface="Times" charset="0"/>
            </a:endParaRPr>
          </a:p>
        </p:txBody>
      </p:sp>
      <p:sp>
        <p:nvSpPr>
          <p:cNvPr id="5" name="AutoShape 2" descr="Official San Diego Housing Commission (SDHC) Websi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a:extLst>
              <a:ext uri="{FF2B5EF4-FFF2-40B4-BE49-F238E27FC236}">
                <a16:creationId xmlns:a16="http://schemas.microsoft.com/office/drawing/2014/main" id="{5BAB0589-025E-4F01-9A5D-5F6C707B700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81392" y="6055125"/>
            <a:ext cx="1827495" cy="628963"/>
          </a:xfrm>
          <a:prstGeom prst="rect">
            <a:avLst/>
          </a:prstGeom>
        </p:spPr>
      </p:pic>
      <p:pic>
        <p:nvPicPr>
          <p:cNvPr id="19" name="Picture 18">
            <a:extLst>
              <a:ext uri="{FF2B5EF4-FFF2-40B4-BE49-F238E27FC236}">
                <a16:creationId xmlns:a16="http://schemas.microsoft.com/office/drawing/2014/main" id="{1562053A-A3CD-409C-AC40-7C7AA328726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43000" y="5991065"/>
            <a:ext cx="1488401" cy="754426"/>
          </a:xfrm>
          <a:prstGeom prst="rect">
            <a:avLst/>
          </a:prstGeom>
        </p:spPr>
      </p:pic>
      <p:pic>
        <p:nvPicPr>
          <p:cNvPr id="20" name="Picture 19">
            <a:extLst>
              <a:ext uri="{FF2B5EF4-FFF2-40B4-BE49-F238E27FC236}">
                <a16:creationId xmlns:a16="http://schemas.microsoft.com/office/drawing/2014/main" id="{B5511899-405A-4936-BE14-6DDF96209A8C}"/>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7020141" y="6052468"/>
            <a:ext cx="1534905" cy="631620"/>
          </a:xfrm>
          <a:prstGeom prst="rect">
            <a:avLst/>
          </a:prstGeom>
        </p:spPr>
      </p:pic>
      <p:pic>
        <p:nvPicPr>
          <p:cNvPr id="21" name="Picture 20">
            <a:extLst>
              <a:ext uri="{FF2B5EF4-FFF2-40B4-BE49-F238E27FC236}">
                <a16:creationId xmlns:a16="http://schemas.microsoft.com/office/drawing/2014/main" id="{EFB3A80B-AC6F-423C-987A-20B598F34F2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343786" y="6052468"/>
            <a:ext cx="1644938" cy="631620"/>
          </a:xfrm>
          <a:prstGeom prst="rect">
            <a:avLst/>
          </a:prstGeom>
        </p:spPr>
      </p:pic>
    </p:spTree>
    <p:custDataLst>
      <p:tags r:id="rId1"/>
    </p:custDataLst>
    <p:extLst>
      <p:ext uri="{BB962C8B-B14F-4D97-AF65-F5344CB8AC3E}">
        <p14:creationId xmlns:p14="http://schemas.microsoft.com/office/powerpoint/2010/main" val="719918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centeno\Pictures\n-20-large5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342" y="746485"/>
            <a:ext cx="5806109" cy="24243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vcenteno\Pictures\n-20-large5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5667" y="3956410"/>
            <a:ext cx="5806109" cy="24243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29175" y="4133850"/>
            <a:ext cx="5353050" cy="2142125"/>
          </a:xfrm>
          <a:prstGeom prst="rect">
            <a:avLst/>
          </a:prstGeom>
          <a:solidFill>
            <a:schemeClr val="accent3">
              <a:lumMod val="40000"/>
              <a:lumOff val="60000"/>
            </a:schemeClr>
          </a:solid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black">
                    <a:lumMod val="85000"/>
                    <a:lumOff val="15000"/>
                  </a:prstClr>
                </a:solidFill>
                <a:effectLst/>
                <a:uLnTx/>
                <a:uFillTx/>
                <a:latin typeface="Courier New" panose="02070309020205020404" pitchFamily="49" charset="0"/>
                <a:ea typeface="+mn-ea"/>
                <a:cs typeface="Courier New" panose="02070309020205020404" pitchFamily="49" charset="0"/>
              </a:rPr>
              <a:t>Women are </a:t>
            </a:r>
            <a:r>
              <a:rPr kumimoji="0" lang="en-US" sz="3500" b="1" i="0" u="none" strike="noStrike" kern="1200" cap="none" spc="0" normalizeH="0" baseline="0" noProof="0" dirty="0">
                <a:ln>
                  <a:noFill/>
                </a:ln>
                <a:solidFill>
                  <a:srgbClr val="419D41"/>
                </a:solidFill>
                <a:effectLst/>
                <a:uLnTx/>
                <a:uFillTx/>
                <a:latin typeface="Courier New" panose="02070309020205020404" pitchFamily="49" charset="0"/>
                <a:ea typeface="+mn-ea"/>
                <a:cs typeface="Courier New" panose="02070309020205020404" pitchFamily="49" charset="0"/>
              </a:rPr>
              <a:t>70x</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900" b="1" i="0" u="none" strike="noStrike" kern="1200" cap="none" spc="0" normalizeH="0" baseline="0" noProof="0" dirty="0">
                <a:ln>
                  <a:noFill/>
                </a:ln>
                <a:solidFill>
                  <a:prstClr val="black">
                    <a:lumMod val="85000"/>
                    <a:lumOff val="15000"/>
                  </a:prstClr>
                </a:solidFill>
                <a:effectLst/>
                <a:uLnTx/>
                <a:uFillTx/>
                <a:latin typeface="Courier New" panose="02070309020205020404" pitchFamily="49" charset="0"/>
                <a:ea typeface="+mn-ea"/>
                <a:cs typeface="Courier New" panose="02070309020205020404" pitchFamily="49" charset="0"/>
              </a:rPr>
              <a:t>more likely</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black">
                    <a:lumMod val="85000"/>
                    <a:lumOff val="15000"/>
                  </a:prstClr>
                </a:solidFill>
                <a:effectLst/>
                <a:uLnTx/>
                <a:uFillTx/>
                <a:latin typeface="Courier New" panose="02070309020205020404" pitchFamily="49" charset="0"/>
                <a:ea typeface="+mn-ea"/>
                <a:cs typeface="Courier New" panose="02070309020205020404" pitchFamily="49" charset="0"/>
              </a:rPr>
              <a:t>to be murdered in the few weeks</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black">
                    <a:lumMod val="85000"/>
                    <a:lumOff val="15000"/>
                  </a:prstClr>
                </a:solidFill>
                <a:effectLst/>
                <a:uLnTx/>
                <a:uFillTx/>
                <a:latin typeface="Courier New" panose="02070309020205020404" pitchFamily="49" charset="0"/>
                <a:ea typeface="+mn-ea"/>
                <a:cs typeface="Courier New" panose="02070309020205020404" pitchFamily="49" charset="0"/>
              </a:rPr>
              <a:t>after leaving their abusive partner than at any other time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black">
                    <a:lumMod val="85000"/>
                    <a:lumOff val="15000"/>
                  </a:prstClr>
                </a:solidFill>
                <a:effectLst/>
                <a:uLnTx/>
                <a:uFillTx/>
                <a:latin typeface="Courier New" panose="02070309020205020404" pitchFamily="49" charset="0"/>
                <a:ea typeface="+mn-ea"/>
                <a:cs typeface="Courier New" panose="02070309020205020404" pitchFamily="49" charset="0"/>
              </a:rPr>
              <a:t>in the relationship.</a:t>
            </a:r>
          </a:p>
        </p:txBody>
      </p:sp>
    </p:spTree>
    <p:extLst>
      <p:ext uri="{BB962C8B-B14F-4D97-AF65-F5344CB8AC3E}">
        <p14:creationId xmlns:p14="http://schemas.microsoft.com/office/powerpoint/2010/main" val="3250394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7572" y="435107"/>
            <a:ext cx="6281237"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8C95"/>
                </a:solidFill>
                <a:effectLst/>
                <a:uLnTx/>
                <a:uFillTx/>
                <a:latin typeface="Trebuchet MS"/>
                <a:ea typeface="+mn-ea"/>
                <a:cs typeface="+mn-cs"/>
              </a:rPr>
              <a:t>What is Domestic Violence?</a:t>
            </a:r>
          </a:p>
        </p:txBody>
      </p:sp>
      <p:sp>
        <p:nvSpPr>
          <p:cNvPr id="5" name="TextBox 4"/>
          <p:cNvSpPr txBox="1"/>
          <p:nvPr/>
        </p:nvSpPr>
        <p:spPr>
          <a:xfrm>
            <a:off x="2102734" y="1400538"/>
            <a:ext cx="7604567" cy="4081117"/>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rebuchet MS"/>
                <a:ea typeface="+mn-ea"/>
                <a:cs typeface="+mn-cs"/>
              </a:rPr>
              <a:t>Definition: A pattern of behavior used against intimate partners. It is characterized as increasingly frequent coercive and threatening behavior that sometimes includes physical assaults.</a:t>
            </a:r>
          </a:p>
          <a:p>
            <a:pPr marL="0" marR="0" lvl="0" indent="0" algn="l" defTabSz="457200" rtl="0" eaLnBrk="1" fontAlgn="auto" latinLnBrk="0" hangingPunct="1">
              <a:lnSpc>
                <a:spcPct val="9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rebuchet MS"/>
              <a:ea typeface="+mn-ea"/>
              <a:cs typeface="+mn-cs"/>
            </a:endParaRP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rebuchet MS"/>
                <a:ea typeface="+mn-ea"/>
                <a:cs typeface="+mn-cs"/>
              </a:rPr>
              <a:t>Relationship violence is used in an intimate relationship as a means of gaining </a:t>
            </a:r>
            <a:r>
              <a:rPr kumimoji="0" lang="en-US" altLang="en-US" sz="2400" b="0" i="0" u="none" strike="noStrike" kern="1200" cap="none" spc="0" normalizeH="0" baseline="0" noProof="0" dirty="0">
                <a:ln>
                  <a:noFill/>
                </a:ln>
                <a:solidFill>
                  <a:prstClr val="black"/>
                </a:solidFill>
                <a:effectLst/>
                <a:uLnTx/>
                <a:uFillTx/>
                <a:latin typeface="Trebuchet MS"/>
                <a:ea typeface="+mn-ea"/>
                <a:cs typeface="+mn-cs"/>
                <a:hlinkClick r:id="rId2"/>
              </a:rPr>
              <a:t>power and control</a:t>
            </a:r>
            <a:r>
              <a:rPr kumimoji="0" lang="en-US" altLang="en-US" sz="2400" b="0" i="0" u="none" strike="noStrike" kern="1200" cap="none" spc="0" normalizeH="0" baseline="0" noProof="0" dirty="0">
                <a:ln>
                  <a:noFill/>
                </a:ln>
                <a:solidFill>
                  <a:prstClr val="black"/>
                </a:solidFill>
                <a:effectLst/>
                <a:uLnTx/>
                <a:uFillTx/>
                <a:latin typeface="Trebuchet MS"/>
                <a:ea typeface="+mn-ea"/>
                <a:cs typeface="+mn-cs"/>
              </a:rPr>
              <a:t> over the other person.</a:t>
            </a:r>
          </a:p>
          <a:p>
            <a:pPr marL="0" marR="0" lvl="0" indent="0" algn="l" defTabSz="457200" rtl="0" eaLnBrk="1" fontAlgn="auto" latinLnBrk="0" hangingPunct="1">
              <a:lnSpc>
                <a:spcPct val="9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rebuchet MS"/>
              <a:ea typeface="+mn-ea"/>
              <a:cs typeface="+mn-cs"/>
            </a:endParaRP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rebuchet MS"/>
                <a:ea typeface="+mn-ea"/>
                <a:cs typeface="+mn-cs"/>
              </a:rPr>
              <a:t>This </a:t>
            </a:r>
            <a:r>
              <a:rPr kumimoji="0" lang="en-US" altLang="en-US" sz="2400" b="0" i="0" u="none" strike="noStrike" kern="1200" cap="none" spc="0" normalizeH="0" baseline="0" noProof="0" dirty="0">
                <a:ln>
                  <a:noFill/>
                </a:ln>
                <a:solidFill>
                  <a:prstClr val="black"/>
                </a:solidFill>
                <a:effectLst/>
                <a:uLnTx/>
                <a:uFillTx/>
                <a:latin typeface="Trebuchet MS"/>
                <a:ea typeface="+mn-ea"/>
                <a:cs typeface="+mn-cs"/>
                <a:hlinkClick r:id="rId3"/>
              </a:rPr>
              <a:t>abusive behavior</a:t>
            </a:r>
            <a:r>
              <a:rPr kumimoji="0" lang="en-US" altLang="en-US" sz="2400" b="0" i="0" u="none" strike="noStrike" kern="1200" cap="none" spc="0" normalizeH="0" baseline="0" noProof="0" dirty="0">
                <a:ln>
                  <a:noFill/>
                </a:ln>
                <a:solidFill>
                  <a:prstClr val="black"/>
                </a:solidFill>
                <a:effectLst/>
                <a:uLnTx/>
                <a:uFillTx/>
                <a:latin typeface="Trebuchet MS"/>
                <a:ea typeface="+mn-ea"/>
                <a:cs typeface="+mn-cs"/>
              </a:rPr>
              <a:t> is frequently a combination of physical, sexual, psychological, emotional, and/or economic abuse.</a:t>
            </a:r>
          </a:p>
        </p:txBody>
      </p:sp>
    </p:spTree>
    <p:extLst>
      <p:ext uri="{BB962C8B-B14F-4D97-AF65-F5344CB8AC3E}">
        <p14:creationId xmlns:p14="http://schemas.microsoft.com/office/powerpoint/2010/main" val="3554832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75" y="5440680"/>
            <a:ext cx="5867400" cy="807720"/>
          </a:xfrm>
        </p:spPr>
        <p:txBody>
          <a:bodyPr/>
          <a:lstStyle/>
          <a:p>
            <a:pPr algn="ctr"/>
            <a:r>
              <a:rPr lang="en-US" sz="2800" dirty="0">
                <a:latin typeface="+mj-lt"/>
              </a:rPr>
              <a:t>Power and Control Wheel</a:t>
            </a:r>
          </a:p>
        </p:txBody>
      </p:sp>
      <p:sp>
        <p:nvSpPr>
          <p:cNvPr id="4" name="Text Placeholder 3"/>
          <p:cNvSpPr>
            <a:spLocks noGrp="1"/>
          </p:cNvSpPr>
          <p:nvPr>
            <p:ph type="body" sz="half" idx="2"/>
          </p:nvPr>
        </p:nvSpPr>
        <p:spPr/>
        <p:txBody>
          <a:bodyPr/>
          <a:lstStyle/>
          <a:p>
            <a:pPr algn="ctr"/>
            <a:r>
              <a:rPr lang="en-US" sz="2800" dirty="0"/>
              <a:t>Types of Abuse</a:t>
            </a:r>
          </a:p>
          <a:p>
            <a:pPr algn="ctr"/>
            <a:endParaRPr lang="en-US" sz="2800" dirty="0"/>
          </a:p>
          <a:p>
            <a:pPr algn="ctr"/>
            <a:r>
              <a:rPr lang="en-US" sz="2800" dirty="0"/>
              <a:t>Physical</a:t>
            </a:r>
          </a:p>
          <a:p>
            <a:pPr algn="ctr"/>
            <a:r>
              <a:rPr lang="en-US" sz="2800" dirty="0"/>
              <a:t>Verbal</a:t>
            </a:r>
          </a:p>
          <a:p>
            <a:pPr algn="ctr"/>
            <a:r>
              <a:rPr lang="en-US" sz="2800" dirty="0"/>
              <a:t>Emotional </a:t>
            </a:r>
          </a:p>
          <a:p>
            <a:pPr algn="ctr"/>
            <a:r>
              <a:rPr lang="en-US" sz="2800" dirty="0"/>
              <a:t>Sexual</a:t>
            </a:r>
          </a:p>
        </p:txBody>
      </p:sp>
      <p:pic>
        <p:nvPicPr>
          <p:cNvPr id="5" name="Picture 2"/>
          <p:cNvPicPr preferRelativeResize="0">
            <a:picLocks noGrp="1" noChangeArrowheads="1"/>
          </p:cNvPicPr>
          <p:nvPr>
            <p:ph type="pic" idx="1"/>
          </p:nvPr>
        </p:nvPicPr>
        <p:blipFill>
          <a:blip r:embed="rId2" cstate="email">
            <a:extLst>
              <a:ext uri="{28A0092B-C50C-407E-A947-70E740481C1C}">
                <a14:useLocalDpi xmlns:a14="http://schemas.microsoft.com/office/drawing/2010/main" val="0"/>
              </a:ext>
            </a:extLst>
          </a:blip>
          <a:stretch>
            <a:fillRect/>
          </a:stretch>
        </p:blipFill>
        <p:spPr bwMode="auto">
          <a:xfrm>
            <a:off x="5073014" y="1173480"/>
            <a:ext cx="4512946" cy="412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194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latin typeface="+mj-lt"/>
              </a:rPr>
              <a:t>Cycle of Violence</a:t>
            </a:r>
          </a:p>
        </p:txBody>
      </p:sp>
      <p:sp>
        <p:nvSpPr>
          <p:cNvPr id="4" name="Text Placeholder 3"/>
          <p:cNvSpPr>
            <a:spLocks noGrp="1"/>
          </p:cNvSpPr>
          <p:nvPr>
            <p:ph type="body" sz="half" idx="2"/>
          </p:nvPr>
        </p:nvSpPr>
        <p:spPr>
          <a:xfrm>
            <a:off x="750091" y="819024"/>
            <a:ext cx="2636520" cy="5562600"/>
          </a:xfrm>
        </p:spPr>
        <p:txBody>
          <a:bodyPr/>
          <a:lstStyle/>
          <a:p>
            <a:endParaRPr lang="en-US" sz="2000" dirty="0"/>
          </a:p>
          <a:p>
            <a:r>
              <a:rPr lang="en-US" sz="2000" dirty="0"/>
              <a:t>The Cycle of Violence depicts a pattern often experienced in abusive relationships. </a:t>
            </a:r>
          </a:p>
          <a:p>
            <a:r>
              <a:rPr lang="en-US" sz="2000" dirty="0"/>
              <a:t>The three phases repeat over and over.</a:t>
            </a:r>
          </a:p>
          <a:p>
            <a:r>
              <a:rPr lang="en-US" sz="2000" dirty="0"/>
              <a:t> Domestic violence is a pattern of abuse in an intimate relationship that escalates over time.</a:t>
            </a:r>
          </a:p>
        </p:txBody>
      </p:sp>
      <p:pic>
        <p:nvPicPr>
          <p:cNvPr id="3074" name="Picture 2"/>
          <p:cNvPicPr>
            <a:picLocks noGrp="1" noChangeAspect="1" noChangeArrowheads="1"/>
          </p:cNvPicPr>
          <p:nvPr>
            <p:ph type="pic" idx="1"/>
          </p:nvPr>
        </p:nvPicPr>
        <p:blipFill>
          <a:blip r:embed="rId2" cstate="email">
            <a:extLst>
              <a:ext uri="{28A0092B-C50C-407E-A947-70E740481C1C}">
                <a14:useLocalDpi xmlns:a14="http://schemas.microsoft.com/office/drawing/2010/main" val="0"/>
              </a:ext>
            </a:extLst>
          </a:blip>
          <a:stretch>
            <a:fillRect/>
          </a:stretch>
        </p:blipFill>
        <p:spPr bwMode="auto">
          <a:xfrm>
            <a:off x="4524376" y="1403454"/>
            <a:ext cx="5799025" cy="323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020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43297" y="800100"/>
            <a:ext cx="2438400" cy="5257800"/>
          </a:xfrm>
        </p:spPr>
        <p:txBody>
          <a:bodyPr/>
          <a:lstStyle/>
          <a:p>
            <a:r>
              <a:rPr lang="en-US" sz="2800" dirty="0"/>
              <a:t>Effects of DV on Children </a:t>
            </a:r>
          </a:p>
          <a:p>
            <a:r>
              <a:rPr lang="en-US" dirty="0"/>
              <a:t>Long-term effects, especially from chronic exposure to domestic violence, may include: </a:t>
            </a:r>
          </a:p>
          <a:p>
            <a:r>
              <a:rPr lang="en-US" dirty="0"/>
              <a:t>Physical health problems. </a:t>
            </a:r>
          </a:p>
          <a:p>
            <a:r>
              <a:rPr lang="en-US" dirty="0"/>
              <a:t>Behavior problems in adolescence (e.g., juvenile delinquency, alcohol, substance abuse) </a:t>
            </a:r>
          </a:p>
          <a:p>
            <a:r>
              <a:rPr lang="en-US" dirty="0"/>
              <a:t>Emotional difficulties in adulthood (e.g., depression, anxiety disorders, PTSD)</a:t>
            </a:r>
          </a:p>
          <a:p>
            <a:endParaRPr lang="en-US"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11141" y="1186816"/>
            <a:ext cx="430742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7190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3580" y="415390"/>
            <a:ext cx="8229600" cy="776727"/>
          </a:xfrm>
        </p:spPr>
        <p:txBody>
          <a:bodyPr/>
          <a:lstStyle/>
          <a:p>
            <a:r>
              <a:rPr lang="en-US" dirty="0"/>
              <a:t>Safety Planning</a:t>
            </a:r>
          </a:p>
        </p:txBody>
      </p:sp>
      <p:sp>
        <p:nvSpPr>
          <p:cNvPr id="3" name="Text Placeholder 2"/>
          <p:cNvSpPr>
            <a:spLocks noGrp="1"/>
          </p:cNvSpPr>
          <p:nvPr>
            <p:ph type="body" sz="quarter" idx="10"/>
          </p:nvPr>
        </p:nvSpPr>
        <p:spPr>
          <a:xfrm>
            <a:off x="1973580" y="1188748"/>
            <a:ext cx="7459980" cy="2019272"/>
          </a:xfrm>
        </p:spPr>
        <p:txBody>
          <a:bodyPr/>
          <a:lstStyle/>
          <a:p>
            <a:pPr marL="285750" indent="-285750">
              <a:buFont typeface="Arial" panose="020B0604020202020204" pitchFamily="34" charset="0"/>
              <a:buChar char="•"/>
            </a:pPr>
            <a:r>
              <a:rPr lang="en-US" sz="1400" dirty="0">
                <a:latin typeface="+mn-lt"/>
              </a:rPr>
              <a:t>Important Numbers</a:t>
            </a:r>
          </a:p>
          <a:p>
            <a:pPr marL="285750" indent="-285750">
              <a:buFont typeface="Arial" panose="020B0604020202020204" pitchFamily="34" charset="0"/>
              <a:buChar char="•"/>
            </a:pPr>
            <a:r>
              <a:rPr lang="en-US" sz="1400" dirty="0">
                <a:latin typeface="+mn-lt"/>
              </a:rPr>
              <a:t>Code Word with Children </a:t>
            </a:r>
          </a:p>
          <a:p>
            <a:pPr marL="285750" indent="-285750">
              <a:buFont typeface="Arial" panose="020B0604020202020204" pitchFamily="34" charset="0"/>
              <a:buChar char="•"/>
            </a:pPr>
            <a:r>
              <a:rPr lang="en-US" sz="1400" dirty="0">
                <a:latin typeface="+mn-lt"/>
              </a:rPr>
              <a:t>Inform friends or neighbors</a:t>
            </a:r>
          </a:p>
          <a:p>
            <a:pPr marL="285750" indent="-285750">
              <a:buFont typeface="Arial" panose="020B0604020202020204" pitchFamily="34" charset="0"/>
              <a:buChar char="•"/>
            </a:pPr>
            <a:r>
              <a:rPr lang="en-US" sz="1400" dirty="0">
                <a:latin typeface="+mn-lt"/>
              </a:rPr>
              <a:t>Practice ways to get out of your home </a:t>
            </a:r>
          </a:p>
          <a:p>
            <a:pPr marL="285750" indent="-285750">
              <a:buFont typeface="Arial" panose="020B0604020202020204" pitchFamily="34" charset="0"/>
              <a:buChar char="•"/>
            </a:pPr>
            <a:r>
              <a:rPr lang="en-US" sz="1400" dirty="0">
                <a:latin typeface="+mn-lt"/>
              </a:rPr>
              <a:t>Safe Places in the home</a:t>
            </a:r>
          </a:p>
          <a:p>
            <a:pPr marL="285750" indent="-285750">
              <a:buFont typeface="Arial" panose="020B0604020202020204" pitchFamily="34" charset="0"/>
              <a:buChar char="•"/>
            </a:pPr>
            <a:r>
              <a:rPr lang="en-US" sz="1400" dirty="0">
                <a:latin typeface="+mn-lt"/>
              </a:rPr>
              <a:t>Put together a Bag </a:t>
            </a:r>
          </a:p>
        </p:txBody>
      </p:sp>
      <p:sp>
        <p:nvSpPr>
          <p:cNvPr id="4" name="Text Placeholder 2"/>
          <p:cNvSpPr txBox="1">
            <a:spLocks/>
          </p:cNvSpPr>
          <p:nvPr/>
        </p:nvSpPr>
        <p:spPr>
          <a:xfrm>
            <a:off x="6987540" y="1329690"/>
            <a:ext cx="3497580" cy="4994910"/>
          </a:xfrm>
          <a:prstGeom prst="rect">
            <a:avLst/>
          </a:prstGeom>
        </p:spPr>
        <p:txBody>
          <a:bodyPr vert="horz"/>
          <a:lstStyle>
            <a:lvl1pPr marL="0" indent="0" algn="l" defTabSz="457200" rtl="0" eaLnBrk="1" latinLnBrk="0" hangingPunct="1">
              <a:spcBef>
                <a:spcPct val="20000"/>
              </a:spcBef>
              <a:buFont typeface="Arial"/>
              <a:buNone/>
              <a:defRPr sz="3200" kern="1200">
                <a:solidFill>
                  <a:schemeClr val="tx1"/>
                </a:solidFill>
                <a:latin typeface="Linux Libertine"/>
                <a:ea typeface="+mn-ea"/>
                <a:cs typeface="Linux Libertine"/>
              </a:defRPr>
            </a:lvl1pPr>
            <a:lvl2pPr marL="742950" indent="-285750" algn="l" defTabSz="457200" rtl="0" eaLnBrk="1" latinLnBrk="0" hangingPunct="1">
              <a:spcBef>
                <a:spcPct val="20000"/>
              </a:spcBef>
              <a:buFont typeface="Arial"/>
              <a:buChar char="–"/>
              <a:defRPr sz="2800" kern="1200">
                <a:solidFill>
                  <a:schemeClr val="tx1"/>
                </a:solidFill>
                <a:latin typeface="Linux Libertine"/>
                <a:ea typeface="+mn-ea"/>
                <a:cs typeface="Linux Libertine"/>
              </a:defRPr>
            </a:lvl2pPr>
            <a:lvl3pPr marL="1143000" indent="-228600" algn="l" defTabSz="457200" rtl="0" eaLnBrk="1" latinLnBrk="0" hangingPunct="1">
              <a:spcBef>
                <a:spcPct val="20000"/>
              </a:spcBef>
              <a:buFont typeface="Arial"/>
              <a:buChar char="•"/>
              <a:defRPr sz="2400" kern="1200">
                <a:solidFill>
                  <a:schemeClr val="tx1"/>
                </a:solidFill>
                <a:latin typeface="Linux Libertine"/>
                <a:ea typeface="+mn-ea"/>
                <a:cs typeface="Linux Libertine"/>
              </a:defRPr>
            </a:lvl3pPr>
            <a:lvl4pPr marL="1600200" indent="-228600" algn="l" defTabSz="457200" rtl="0" eaLnBrk="1" latinLnBrk="0" hangingPunct="1">
              <a:spcBef>
                <a:spcPct val="20000"/>
              </a:spcBef>
              <a:buFont typeface="Arial"/>
              <a:buChar char="–"/>
              <a:defRPr sz="2000" kern="1200">
                <a:solidFill>
                  <a:schemeClr val="tx1"/>
                </a:solidFill>
                <a:latin typeface="Linux Libertine"/>
                <a:ea typeface="+mn-ea"/>
                <a:cs typeface="Linux Libertine"/>
              </a:defRPr>
            </a:lvl4pPr>
            <a:lvl5pPr marL="2057400" indent="-228600" algn="l" defTabSz="457200" rtl="0" eaLnBrk="1" latinLnBrk="0" hangingPunct="1">
              <a:spcBef>
                <a:spcPct val="20000"/>
              </a:spcBef>
              <a:buFont typeface="Arial"/>
              <a:buChar char="»"/>
              <a:defRPr sz="2000" kern="1200">
                <a:solidFill>
                  <a:schemeClr val="tx1"/>
                </a:solidFill>
                <a:latin typeface="Linux Libertine"/>
                <a:ea typeface="+mn-ea"/>
                <a:cs typeface="Linux Libertin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rebuchet MS"/>
                <a:ea typeface="+mn-ea"/>
              </a:rPr>
              <a:t>Children (if it is safe)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rebuchet MS"/>
                <a:ea typeface="+mn-ea"/>
              </a:rPr>
              <a:t>Money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rebuchet MS"/>
                <a:ea typeface="+mn-ea"/>
              </a:rPr>
              <a:t>Keys to car, house, work</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rebuchet MS"/>
                <a:ea typeface="+mn-ea"/>
              </a:rPr>
              <a:t>Extra clothes </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rebuchet MS"/>
                <a:ea typeface="+mn-ea"/>
              </a:rPr>
              <a:t>Medicine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rebuchet MS"/>
                <a:ea typeface="+mn-ea"/>
              </a:rPr>
              <a:t>Important papers for you and your children</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rebuchet MS"/>
                <a:ea typeface="+mn-ea"/>
              </a:rPr>
              <a:t>Birth certificates</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rebuchet MS"/>
                <a:ea typeface="+mn-ea"/>
              </a:rPr>
              <a:t>Social security cards</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rebuchet MS"/>
                <a:ea typeface="+mn-ea"/>
              </a:rPr>
              <a:t>School and medical records</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rebuchet MS"/>
                <a:ea typeface="+mn-ea"/>
              </a:rPr>
              <a:t>Bankbooks, credit cards</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rebuchet MS"/>
                <a:ea typeface="+mn-ea"/>
              </a:rPr>
              <a:t>Driver's license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rebuchet MS"/>
                <a:ea typeface="+mn-ea"/>
              </a:rPr>
              <a:t>Car registration</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rebuchet MS"/>
                <a:ea typeface="+mn-ea"/>
              </a:rPr>
              <a:t>Welfare identification</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rebuchet MS"/>
                <a:ea typeface="+mn-ea"/>
              </a:rPr>
              <a:t>Passports, green cards, work permits</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rebuchet MS"/>
                <a:ea typeface="+mn-ea"/>
              </a:rPr>
              <a:t>Lease/rental agreement</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rebuchet MS"/>
                <a:ea typeface="+mn-ea"/>
              </a:rPr>
              <a:t>Mortgage payment book, unpaid bills</a:t>
            </a:r>
            <a:br>
              <a:rPr kumimoji="0" lang="en-US" sz="1400" b="0" i="0" u="none" strike="noStrike" kern="1200" cap="none" spc="0" normalizeH="0" baseline="0" noProof="0" dirty="0">
                <a:ln>
                  <a:noFill/>
                </a:ln>
                <a:solidFill>
                  <a:prstClr val="black"/>
                </a:solidFill>
                <a:effectLst/>
                <a:uLnTx/>
                <a:uFillTx/>
                <a:latin typeface="Trebuchet MS"/>
                <a:ea typeface="+mn-ea"/>
              </a:rPr>
            </a:br>
            <a:r>
              <a:rPr kumimoji="0" lang="en-US" sz="1400" b="0" i="0" u="none" strike="noStrike" kern="1200" cap="none" spc="0" normalizeH="0" baseline="0" noProof="0" dirty="0">
                <a:ln>
                  <a:noFill/>
                </a:ln>
                <a:solidFill>
                  <a:prstClr val="black"/>
                </a:solidFill>
                <a:effectLst/>
                <a:uLnTx/>
                <a:uFillTx/>
                <a:latin typeface="Trebuchet MS"/>
                <a:ea typeface="+mn-ea"/>
              </a:rPr>
              <a:t>Insurance papers</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rebuchet MS"/>
                <a:ea typeface="+mn-ea"/>
              </a:rPr>
              <a:t>PPO, divorce papers, custody orders</a:t>
            </a:r>
            <a:r>
              <a:rPr kumimoji="0" lang="en-US" sz="1000" b="0" i="0" u="none" strike="noStrike" kern="1200" cap="none" spc="0" normalizeH="0" baseline="0" noProof="0" dirty="0">
                <a:ln>
                  <a:noFill/>
                </a:ln>
                <a:solidFill>
                  <a:prstClr val="black"/>
                </a:solidFill>
                <a:effectLst/>
                <a:uLnTx/>
                <a:uFillTx/>
                <a:latin typeface="Linux Libertine"/>
                <a:ea typeface="+mn-ea"/>
              </a:rPr>
              <a:t/>
            </a:r>
            <a:br>
              <a:rPr kumimoji="0" lang="en-US" sz="1000" b="0" i="0" u="none" strike="noStrike" kern="1200" cap="none" spc="0" normalizeH="0" baseline="0" noProof="0" dirty="0">
                <a:ln>
                  <a:noFill/>
                </a:ln>
                <a:solidFill>
                  <a:prstClr val="black"/>
                </a:solidFill>
                <a:effectLst/>
                <a:uLnTx/>
                <a:uFillTx/>
                <a:latin typeface="Linux Libertine"/>
                <a:ea typeface="+mn-ea"/>
              </a:rPr>
            </a:br>
            <a:endParaRPr kumimoji="0" lang="en-US" sz="1000" b="0" i="0" u="none" strike="noStrike" kern="1200" cap="none" spc="0" normalizeH="0" baseline="0" noProof="0" dirty="0">
              <a:ln>
                <a:noFill/>
              </a:ln>
              <a:solidFill>
                <a:prstClr val="black"/>
              </a:solidFill>
              <a:effectLst/>
              <a:uLnTx/>
              <a:uFillTx/>
              <a:latin typeface="Trebuchet MS"/>
              <a:ea typeface="+mn-ea"/>
            </a:endParaRPr>
          </a:p>
        </p:txBody>
      </p:sp>
    </p:spTree>
    <p:extLst>
      <p:ext uri="{BB962C8B-B14F-4D97-AF65-F5344CB8AC3E}">
        <p14:creationId xmlns:p14="http://schemas.microsoft.com/office/powerpoint/2010/main" val="2610408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meless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2071196"/>
            <a:ext cx="7358035" cy="3072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275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5038" y="427098"/>
            <a:ext cx="8005762" cy="776727"/>
          </a:xfrm>
          <a:prstGeom prst="rect">
            <a:avLst/>
          </a:prstGeom>
        </p:spPr>
        <p:txBody>
          <a:bodyPr/>
          <a:lstStyle/>
          <a:p>
            <a:r>
              <a:rPr lang="en-US" sz="3200" dirty="0">
                <a:cs typeface="Arial" panose="020B0604020202020204" pitchFamily="34" charset="0"/>
              </a:rPr>
              <a:t>Domestic Violence Hotlines</a:t>
            </a:r>
          </a:p>
        </p:txBody>
      </p:sp>
      <p:sp>
        <p:nvSpPr>
          <p:cNvPr id="3" name="Text Placeholder 2"/>
          <p:cNvSpPr>
            <a:spLocks noGrp="1"/>
          </p:cNvSpPr>
          <p:nvPr>
            <p:ph type="body" sz="quarter" idx="4294967295"/>
          </p:nvPr>
        </p:nvSpPr>
        <p:spPr>
          <a:xfrm>
            <a:off x="2205038" y="2070020"/>
            <a:ext cx="7548562" cy="3599260"/>
          </a:xfrm>
          <a:prstGeom prst="rect">
            <a:avLst/>
          </a:prstGeom>
        </p:spPr>
        <p:txBody>
          <a:bodyPr/>
          <a:lstStyle/>
          <a:p>
            <a:pPr marL="457200" indent="-457200">
              <a:buFont typeface="Arial" panose="020B0604020202020204" pitchFamily="34" charset="0"/>
              <a:buChar char="•"/>
            </a:pPr>
            <a:r>
              <a:rPr lang="en-US" sz="2000" dirty="0">
                <a:solidFill>
                  <a:schemeClr val="bg1"/>
                </a:solidFill>
                <a:latin typeface="+mj-lt"/>
                <a:cs typeface="Arial" panose="020B0604020202020204" pitchFamily="34" charset="0"/>
              </a:rPr>
              <a:t>Center for Community Solutions: 888-DV-LINKS (385-4657)</a:t>
            </a:r>
          </a:p>
          <a:p>
            <a:pPr marL="457200" indent="-457200">
              <a:buFont typeface="Arial" panose="020B0604020202020204" pitchFamily="34" charset="0"/>
              <a:buChar char="•"/>
            </a:pPr>
            <a:endParaRPr lang="en-US" sz="2000" dirty="0">
              <a:solidFill>
                <a:schemeClr val="bg1"/>
              </a:solidFill>
              <a:latin typeface="+mj-lt"/>
              <a:cs typeface="Arial" panose="020B0604020202020204" pitchFamily="34" charset="0"/>
            </a:endParaRPr>
          </a:p>
          <a:p>
            <a:pPr marL="457200" indent="-457200">
              <a:buFont typeface="Arial" panose="020B0604020202020204" pitchFamily="34" charset="0"/>
              <a:buChar char="•"/>
            </a:pPr>
            <a:r>
              <a:rPr lang="en-US" sz="2000" dirty="0">
                <a:solidFill>
                  <a:schemeClr val="bg1"/>
                </a:solidFill>
                <a:latin typeface="+mj-lt"/>
                <a:cs typeface="Arial" panose="020B0604020202020204" pitchFamily="34" charset="0"/>
              </a:rPr>
              <a:t>Community Resource Center: 877-633-1112</a:t>
            </a:r>
          </a:p>
          <a:p>
            <a:pPr marL="457200" indent="-457200">
              <a:buFont typeface="Arial" panose="020B0604020202020204" pitchFamily="34" charset="0"/>
              <a:buChar char="•"/>
            </a:pPr>
            <a:endParaRPr lang="en-US" sz="2000" dirty="0">
              <a:solidFill>
                <a:schemeClr val="bg1"/>
              </a:solidFill>
              <a:latin typeface="+mj-lt"/>
              <a:cs typeface="Arial" panose="020B0604020202020204" pitchFamily="34" charset="0"/>
            </a:endParaRPr>
          </a:p>
          <a:p>
            <a:pPr marL="457200" indent="-457200">
              <a:buFont typeface="Arial" panose="020B0604020202020204" pitchFamily="34" charset="0"/>
              <a:buChar char="•"/>
            </a:pPr>
            <a:r>
              <a:rPr lang="en-US" sz="2000" dirty="0">
                <a:solidFill>
                  <a:schemeClr val="bg1"/>
                </a:solidFill>
                <a:latin typeface="+mj-lt"/>
                <a:cs typeface="Arial" panose="020B0604020202020204" pitchFamily="34" charset="0"/>
              </a:rPr>
              <a:t>South Bay Community Services: 800-640-2933</a:t>
            </a:r>
          </a:p>
          <a:p>
            <a:pPr marL="457200" indent="-457200">
              <a:buFont typeface="Arial" panose="020B0604020202020204" pitchFamily="34" charset="0"/>
              <a:buChar char="•"/>
            </a:pPr>
            <a:endParaRPr lang="en-US" sz="2000" dirty="0">
              <a:solidFill>
                <a:schemeClr val="bg1"/>
              </a:solidFill>
              <a:latin typeface="+mj-lt"/>
              <a:cs typeface="Arial" panose="020B0604020202020204" pitchFamily="34" charset="0"/>
            </a:endParaRPr>
          </a:p>
          <a:p>
            <a:pPr marL="457200" indent="-457200">
              <a:buFont typeface="Arial" panose="020B0604020202020204" pitchFamily="34" charset="0"/>
              <a:buChar char="•"/>
            </a:pPr>
            <a:r>
              <a:rPr lang="en-US" sz="2000" dirty="0">
                <a:solidFill>
                  <a:schemeClr val="bg1"/>
                </a:solidFill>
                <a:latin typeface="+mj-lt"/>
                <a:cs typeface="Arial" panose="020B0604020202020204" pitchFamily="34" charset="0"/>
              </a:rPr>
              <a:t>Women’s Resource Center: 760-757-3500</a:t>
            </a:r>
          </a:p>
          <a:p>
            <a:pPr marL="457200" indent="-457200">
              <a:buFont typeface="Arial" panose="020B0604020202020204" pitchFamily="34" charset="0"/>
              <a:buChar char="•"/>
            </a:pPr>
            <a:endParaRPr lang="en-US" sz="2000" dirty="0">
              <a:solidFill>
                <a:schemeClr val="bg1"/>
              </a:solidFill>
              <a:latin typeface="+mj-lt"/>
              <a:cs typeface="Arial" panose="020B0604020202020204" pitchFamily="34" charset="0"/>
            </a:endParaRPr>
          </a:p>
          <a:p>
            <a:pPr marL="457200" indent="-457200">
              <a:buFont typeface="Arial" panose="020B0604020202020204" pitchFamily="34" charset="0"/>
              <a:buChar char="•"/>
            </a:pPr>
            <a:r>
              <a:rPr lang="en-US" sz="2000" dirty="0">
                <a:solidFill>
                  <a:schemeClr val="bg1"/>
                </a:solidFill>
                <a:latin typeface="+mj-lt"/>
                <a:cs typeface="Arial" panose="020B0604020202020204" pitchFamily="34" charset="0"/>
              </a:rPr>
              <a:t>YWCA: 619-234-3164</a:t>
            </a:r>
          </a:p>
          <a:p>
            <a:pPr marL="457200" indent="-457200">
              <a:buFont typeface="Arial" panose="020B0604020202020204" pitchFamily="34" charset="0"/>
              <a:buChar char="•"/>
            </a:pPr>
            <a:endParaRPr lang="en-US" sz="2000" dirty="0"/>
          </a:p>
        </p:txBody>
      </p:sp>
    </p:spTree>
    <p:extLst>
      <p:ext uri="{BB962C8B-B14F-4D97-AF65-F5344CB8AC3E}">
        <p14:creationId xmlns:p14="http://schemas.microsoft.com/office/powerpoint/2010/main" val="1565722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78637" y="2608289"/>
            <a:ext cx="7940077" cy="3567659"/>
          </a:xfrm>
        </p:spPr>
        <p:txBody>
          <a:bodyPr/>
          <a:lstStyle/>
          <a:p>
            <a:pPr marL="285750" indent="-285750" algn="l">
              <a:buFont typeface="Arial" panose="020B0604020202020204" pitchFamily="34" charset="0"/>
              <a:buChar char="•"/>
            </a:pPr>
            <a:r>
              <a:rPr lang="en-US" dirty="0">
                <a:solidFill>
                  <a:schemeClr val="accent1"/>
                </a:solidFill>
              </a:rPr>
              <a:t>Predictions that there will be an increase in DV while people are in quarantine:</a:t>
            </a:r>
          </a:p>
          <a:p>
            <a:pPr marL="1028700" lvl="1">
              <a:buFont typeface="Arial" panose="020B0604020202020204" pitchFamily="34" charset="0"/>
              <a:buChar char="•"/>
            </a:pPr>
            <a:r>
              <a:rPr lang="en-US" b="0" dirty="0"/>
              <a:t>Law enforcement in the South Bay has seen a </a:t>
            </a:r>
            <a:r>
              <a:rPr lang="en-US" b="0" i="1" dirty="0"/>
              <a:t>slight</a:t>
            </a:r>
            <a:r>
              <a:rPr lang="en-US" b="0" dirty="0"/>
              <a:t> increase in DV related calls (CVPD, NCPD) since Stay at Home Order. </a:t>
            </a:r>
          </a:p>
          <a:p>
            <a:pPr marL="1028700" lvl="1">
              <a:buFont typeface="Arial" panose="020B0604020202020204" pitchFamily="34" charset="0"/>
              <a:buChar char="•"/>
            </a:pPr>
            <a:r>
              <a:rPr lang="en-US" dirty="0"/>
              <a:t>Many DV incidents continue to go unreported to law enforcement</a:t>
            </a:r>
          </a:p>
          <a:p>
            <a:pPr marL="1028700" lvl="1">
              <a:buFont typeface="Arial" panose="020B0604020202020204" pitchFamily="34" charset="0"/>
              <a:buChar char="•"/>
            </a:pPr>
            <a:r>
              <a:rPr lang="en-US" dirty="0"/>
              <a:t>Possible reasons / things to note:	</a:t>
            </a:r>
          </a:p>
          <a:p>
            <a:pPr marL="1485900" lvl="2" indent="-285750">
              <a:buFont typeface="Courier New" panose="02070309020205020404" pitchFamily="49" charset="0"/>
              <a:buChar char="o"/>
            </a:pPr>
            <a:r>
              <a:rPr lang="en-US" dirty="0"/>
              <a:t>Unable to call for help with perpetrator in the home</a:t>
            </a:r>
          </a:p>
          <a:p>
            <a:pPr marL="1485900" lvl="2" indent="-285750">
              <a:buFont typeface="Courier New" panose="02070309020205020404" pitchFamily="49" charset="0"/>
              <a:buChar char="o"/>
            </a:pPr>
            <a:r>
              <a:rPr lang="en-US" dirty="0"/>
              <a:t>Lack of technology</a:t>
            </a:r>
          </a:p>
          <a:p>
            <a:pPr marL="1485900" lvl="2" indent="-285750">
              <a:buFont typeface="Courier New" panose="02070309020205020404" pitchFamily="49" charset="0"/>
              <a:buChar char="o"/>
            </a:pPr>
            <a:r>
              <a:rPr lang="en-US" dirty="0"/>
              <a:t>First time victims: job loss, lack of resources, children constantly around = heightened stress &amp; lack of coping skills</a:t>
            </a:r>
          </a:p>
          <a:p>
            <a:pPr marL="1485900" lvl="2" indent="-285750">
              <a:buFont typeface="Courier New" panose="02070309020205020404" pitchFamily="49" charset="0"/>
              <a:buChar char="o"/>
            </a:pPr>
            <a:r>
              <a:rPr lang="en-US" dirty="0"/>
              <a:t>Fear of leaving home due to Covid-19</a:t>
            </a:r>
          </a:p>
          <a:p>
            <a:pPr marL="1485900" lvl="2" indent="-285750">
              <a:buFont typeface="Courier New" panose="02070309020205020404" pitchFamily="49" charset="0"/>
              <a:buChar char="o"/>
            </a:pPr>
            <a:r>
              <a:rPr lang="en-US" dirty="0"/>
              <a:t>Misconceptions that Shelters are not taking new clients </a:t>
            </a:r>
          </a:p>
          <a:p>
            <a:pPr marL="1028700" lvl="1">
              <a:buFont typeface="Arial" panose="020B0604020202020204" pitchFamily="34" charset="0"/>
              <a:buChar char="•"/>
            </a:pPr>
            <a:endParaRPr lang="en-US" dirty="0"/>
          </a:p>
          <a:p>
            <a:pPr marL="1028700" lvl="1">
              <a:buFont typeface="Arial" panose="020B0604020202020204" pitchFamily="34" charset="0"/>
              <a:buChar char="•"/>
            </a:pPr>
            <a:endParaRPr lang="en-US" dirty="0"/>
          </a:p>
          <a:p>
            <a:pPr marL="1028700" lvl="1">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a:t>Domestic Violence During Covid-19</a:t>
            </a:r>
          </a:p>
        </p:txBody>
      </p:sp>
    </p:spTree>
    <p:extLst>
      <p:ext uri="{BB962C8B-B14F-4D97-AF65-F5344CB8AC3E}">
        <p14:creationId xmlns:p14="http://schemas.microsoft.com/office/powerpoint/2010/main" val="2523520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13" y="929390"/>
            <a:ext cx="7772400" cy="918148"/>
          </a:xfrm>
        </p:spPr>
        <p:txBody>
          <a:bodyPr/>
          <a:lstStyle/>
          <a:p>
            <a:r>
              <a:rPr lang="en-US" dirty="0"/>
              <a:t>Current Barriers</a:t>
            </a:r>
            <a:br>
              <a:rPr lang="en-US" dirty="0"/>
            </a:br>
            <a:r>
              <a:rPr lang="en-US" dirty="0"/>
              <a:t>Due to Covid-19</a:t>
            </a:r>
          </a:p>
        </p:txBody>
      </p:sp>
      <p:sp>
        <p:nvSpPr>
          <p:cNvPr id="3" name="Text Placeholder 2"/>
          <p:cNvSpPr>
            <a:spLocks noGrp="1"/>
          </p:cNvSpPr>
          <p:nvPr>
            <p:ph type="body" idx="1"/>
          </p:nvPr>
        </p:nvSpPr>
        <p:spPr>
          <a:xfrm>
            <a:off x="2246313" y="2743201"/>
            <a:ext cx="7772400" cy="3402767"/>
          </a:xfrm>
        </p:spPr>
        <p:txBody>
          <a:bodyPr/>
          <a:lstStyle/>
          <a:p>
            <a:pPr marL="285750" indent="-285750" algn="l">
              <a:buFont typeface="Arial" panose="020B0604020202020204" pitchFamily="34" charset="0"/>
              <a:buChar char="•"/>
            </a:pPr>
            <a:r>
              <a:rPr lang="en-US" dirty="0">
                <a:solidFill>
                  <a:schemeClr val="accent1"/>
                </a:solidFill>
              </a:rPr>
              <a:t>Changes in DV Response team (DVRT) protocol</a:t>
            </a:r>
          </a:p>
          <a:p>
            <a:pPr marL="1028700" lvl="1">
              <a:buFont typeface="Arial" panose="020B0604020202020204" pitchFamily="34" charset="0"/>
              <a:buChar char="•"/>
            </a:pPr>
            <a:r>
              <a:rPr lang="en-US" dirty="0"/>
              <a:t>On scene with Law Enforcement versus phone call follow up. </a:t>
            </a:r>
          </a:p>
          <a:p>
            <a:pPr marL="1428750" lvl="2">
              <a:buFont typeface="Arial" panose="020B0604020202020204" pitchFamily="34" charset="0"/>
              <a:buChar char="•"/>
            </a:pPr>
            <a:r>
              <a:rPr lang="en-US" dirty="0"/>
              <a:t>Clients not answering phone when Advocates are calling back. </a:t>
            </a:r>
          </a:p>
          <a:p>
            <a:pPr marL="1428750" lvl="2">
              <a:buFont typeface="Arial" panose="020B0604020202020204" pitchFamily="34" charset="0"/>
              <a:buChar char="•"/>
            </a:pPr>
            <a:r>
              <a:rPr lang="en-US" dirty="0"/>
              <a:t>Delayed intervention – time of incident until follow up call</a:t>
            </a:r>
          </a:p>
          <a:p>
            <a:pPr marL="1428750" lvl="2">
              <a:buFont typeface="Arial" panose="020B0604020202020204" pitchFamily="34" charset="0"/>
              <a:buChar char="•"/>
            </a:pPr>
            <a:r>
              <a:rPr lang="en-US" dirty="0"/>
              <a:t>Damaged phones or no way to contact</a:t>
            </a:r>
          </a:p>
          <a:p>
            <a:pPr marL="1428750" lvl="2">
              <a:buFont typeface="Arial" panose="020B0604020202020204" pitchFamily="34" charset="0"/>
              <a:buChar char="•"/>
            </a:pPr>
            <a:r>
              <a:rPr lang="en-US" dirty="0"/>
              <a:t>Unable to have conversation with offender in the home.</a:t>
            </a:r>
          </a:p>
          <a:p>
            <a:pPr marL="1428750" lvl="2">
              <a:buFont typeface="Arial" panose="020B0604020202020204" pitchFamily="34" charset="0"/>
              <a:buChar char="•"/>
            </a:pPr>
            <a:r>
              <a:rPr lang="en-US" dirty="0"/>
              <a:t>Clients asking for communication via text / email which increases safety risks</a:t>
            </a:r>
          </a:p>
        </p:txBody>
      </p:sp>
    </p:spTree>
    <p:extLst>
      <p:ext uri="{BB962C8B-B14F-4D97-AF65-F5344CB8AC3E}">
        <p14:creationId xmlns:p14="http://schemas.microsoft.com/office/powerpoint/2010/main" val="4147041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864974"/>
            <a:ext cx="11001454" cy="4339892"/>
          </a:xfrm>
        </p:spPr>
        <p:txBody>
          <a:bodyPr>
            <a:normAutofit/>
          </a:bodyPr>
          <a:lstStyle/>
          <a:p>
            <a:pPr algn="ctr"/>
            <a:r>
              <a:rPr lang="en-US" dirty="0">
                <a:latin typeface="Candara" panose="020E0502030303020204" pitchFamily="34" charset="0"/>
              </a:rPr>
              <a:t>COVID-19 Affordable &amp; Supportive Housing Sharing </a:t>
            </a:r>
            <a:br>
              <a:rPr lang="en-US" dirty="0">
                <a:latin typeface="Candara" panose="020E0502030303020204" pitchFamily="34" charset="0"/>
              </a:rPr>
            </a:br>
            <a:r>
              <a:rPr lang="en-US" dirty="0">
                <a:latin typeface="Candara" panose="020E0502030303020204" pitchFamily="34" charset="0"/>
              </a:rPr>
              <a:t>and Information Webinar </a:t>
            </a:r>
            <a:br>
              <a:rPr lang="en-US" dirty="0">
                <a:latin typeface="Candara" panose="020E0502030303020204" pitchFamily="34" charset="0"/>
              </a:rPr>
            </a:br>
            <a:r>
              <a:rPr lang="en-US" dirty="0">
                <a:latin typeface="Candara" panose="020E0502030303020204" pitchFamily="34" charset="0"/>
              </a:rPr>
              <a:t>Session #4</a:t>
            </a:r>
            <a:br>
              <a:rPr lang="en-US" dirty="0">
                <a:latin typeface="Candara" panose="020E0502030303020204" pitchFamily="34" charset="0"/>
              </a:rPr>
            </a:br>
            <a:r>
              <a:rPr lang="en-US" dirty="0">
                <a:latin typeface="Candara" panose="020E0502030303020204" pitchFamily="34" charset="0"/>
              </a:rPr>
              <a:t>May 13, 2020</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3000" y="5991065"/>
            <a:ext cx="1488401" cy="754426"/>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392" y="6055125"/>
            <a:ext cx="1827495" cy="62896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20141" y="6052468"/>
            <a:ext cx="1534905" cy="631620"/>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43786" y="6052468"/>
            <a:ext cx="1644938" cy="631620"/>
          </a:xfrm>
          <a:prstGeom prst="rect">
            <a:avLst/>
          </a:prstGeom>
        </p:spPr>
      </p:pic>
    </p:spTree>
    <p:extLst>
      <p:ext uri="{BB962C8B-B14F-4D97-AF65-F5344CB8AC3E}">
        <p14:creationId xmlns:p14="http://schemas.microsoft.com/office/powerpoint/2010/main" val="159763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Responding to the Needs of the Community</a:t>
            </a:r>
          </a:p>
        </p:txBody>
      </p:sp>
      <p:sp>
        <p:nvSpPr>
          <p:cNvPr id="3" name="Text Placeholder 2"/>
          <p:cNvSpPr>
            <a:spLocks noGrp="1"/>
          </p:cNvSpPr>
          <p:nvPr>
            <p:ph type="body" idx="1"/>
          </p:nvPr>
        </p:nvSpPr>
        <p:spPr>
          <a:xfrm>
            <a:off x="2138597" y="2428407"/>
            <a:ext cx="8079698" cy="3942413"/>
          </a:xfrm>
        </p:spPr>
        <p:txBody>
          <a:bodyPr/>
          <a:lstStyle/>
          <a:p>
            <a:pPr marL="285750" indent="-285750" algn="l">
              <a:buFont typeface="Arial" panose="020B0604020202020204" pitchFamily="34" charset="0"/>
              <a:buChar char="•"/>
            </a:pPr>
            <a:r>
              <a:rPr lang="en-US" dirty="0">
                <a:solidFill>
                  <a:schemeClr val="accent1"/>
                </a:solidFill>
              </a:rPr>
              <a:t>Virtual advocacy &amp; follow up services</a:t>
            </a:r>
          </a:p>
          <a:p>
            <a:pPr marL="1028700" lvl="1">
              <a:buFont typeface="Arial" panose="020B0604020202020204" pitchFamily="34" charset="0"/>
              <a:buChar char="•"/>
            </a:pPr>
            <a:r>
              <a:rPr lang="en-US" dirty="0"/>
              <a:t>Continuous review of safety plan and practicing technology safety. </a:t>
            </a:r>
          </a:p>
          <a:p>
            <a:pPr marL="1028700" lvl="1">
              <a:buFont typeface="Arial" panose="020B0604020202020204" pitchFamily="34" charset="0"/>
              <a:buChar char="•"/>
            </a:pPr>
            <a:r>
              <a:rPr lang="en-US" b="0" dirty="0"/>
              <a:t>Dropping off supplies (food, emergency safety items, etc.) </a:t>
            </a:r>
          </a:p>
          <a:p>
            <a:pPr marL="1028700" lvl="1">
              <a:buFont typeface="Arial" panose="020B0604020202020204" pitchFamily="34" charset="0"/>
              <a:buChar char="•"/>
            </a:pPr>
            <a:r>
              <a:rPr lang="en-US" dirty="0"/>
              <a:t>Arranging for hotel / </a:t>
            </a:r>
            <a:r>
              <a:rPr lang="en-US" dirty="0" err="1"/>
              <a:t>uber</a:t>
            </a:r>
            <a:r>
              <a:rPr lang="en-US" dirty="0"/>
              <a:t> rides </a:t>
            </a:r>
          </a:p>
          <a:p>
            <a:pPr marL="1028700" lvl="1">
              <a:buFont typeface="Arial" panose="020B0604020202020204" pitchFamily="34" charset="0"/>
              <a:buChar char="•"/>
            </a:pPr>
            <a:r>
              <a:rPr lang="en-US" dirty="0"/>
              <a:t>Communication with Law Enforcement – welfare checks</a:t>
            </a:r>
            <a:endParaRPr lang="en-US" b="0" dirty="0"/>
          </a:p>
          <a:p>
            <a:pPr marL="285750" indent="-285750" algn="l">
              <a:buFont typeface="Arial" panose="020B0604020202020204" pitchFamily="34" charset="0"/>
              <a:buChar char="•"/>
            </a:pPr>
            <a:r>
              <a:rPr lang="en-US" dirty="0">
                <a:solidFill>
                  <a:schemeClr val="accent1"/>
                </a:solidFill>
              </a:rPr>
              <a:t>Virtual counseling –individual and support group</a:t>
            </a:r>
          </a:p>
          <a:p>
            <a:pPr marL="1028700" lvl="1">
              <a:buFont typeface="Arial" panose="020B0604020202020204" pitchFamily="34" charset="0"/>
              <a:buChar char="•"/>
            </a:pPr>
            <a:r>
              <a:rPr lang="en-US" dirty="0"/>
              <a:t>Separate wait list if virtual setting is not appropriate (offender in home, lack of privacy, technology barriers, etc.) </a:t>
            </a:r>
            <a:endParaRPr lang="en-US" b="0" dirty="0"/>
          </a:p>
          <a:p>
            <a:pPr marL="285750" indent="-285750" algn="l">
              <a:buFont typeface="Arial" panose="020B0604020202020204" pitchFamily="34" charset="0"/>
              <a:buChar char="•"/>
            </a:pPr>
            <a:r>
              <a:rPr lang="en-US" dirty="0">
                <a:solidFill>
                  <a:schemeClr val="accent1"/>
                </a:solidFill>
              </a:rPr>
              <a:t>Changes in shelter procedures</a:t>
            </a:r>
          </a:p>
          <a:p>
            <a:pPr marL="1028700" lvl="1">
              <a:buFont typeface="Arial" panose="020B0604020202020204" pitchFamily="34" charset="0"/>
              <a:buChar char="•"/>
            </a:pPr>
            <a:r>
              <a:rPr lang="en-US" b="0" dirty="0"/>
              <a:t>No longer doubling up families</a:t>
            </a:r>
          </a:p>
          <a:p>
            <a:pPr marL="1028700" lvl="1">
              <a:buFont typeface="Arial" panose="020B0604020202020204" pitchFamily="34" charset="0"/>
              <a:buChar char="•"/>
            </a:pPr>
            <a:r>
              <a:rPr lang="en-US" dirty="0"/>
              <a:t>When at capacity – hoteling families</a:t>
            </a:r>
            <a:endParaRPr lang="en-US" b="0" dirty="0"/>
          </a:p>
          <a:p>
            <a:pPr marL="285750" indent="-285750" algn="l">
              <a:buFont typeface="Arial" panose="020B0604020202020204" pitchFamily="34" charset="0"/>
              <a:buChar char="•"/>
            </a:pPr>
            <a:endParaRPr lang="en-US" b="0" dirty="0"/>
          </a:p>
        </p:txBody>
      </p:sp>
    </p:spTree>
    <p:extLst>
      <p:ext uri="{BB962C8B-B14F-4D97-AF65-F5344CB8AC3E}">
        <p14:creationId xmlns:p14="http://schemas.microsoft.com/office/powerpoint/2010/main" val="3182354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440" y="827271"/>
            <a:ext cx="7772400" cy="1253551"/>
          </a:xfrm>
        </p:spPr>
        <p:txBody>
          <a:bodyPr/>
          <a:lstStyle/>
          <a:p>
            <a:r>
              <a:rPr lang="en-US" dirty="0"/>
              <a:t>Recognizing Signs of DV</a:t>
            </a:r>
            <a:br>
              <a:rPr lang="en-US" dirty="0"/>
            </a:br>
            <a:endParaRPr lang="en-US" dirty="0"/>
          </a:p>
        </p:txBody>
      </p:sp>
      <p:sp>
        <p:nvSpPr>
          <p:cNvPr id="3" name="Text Placeholder 2"/>
          <p:cNvSpPr>
            <a:spLocks noGrp="1"/>
          </p:cNvSpPr>
          <p:nvPr>
            <p:ph type="body" idx="1"/>
          </p:nvPr>
        </p:nvSpPr>
        <p:spPr>
          <a:xfrm>
            <a:off x="2246314" y="2458388"/>
            <a:ext cx="7772399" cy="3387777"/>
          </a:xfrm>
        </p:spPr>
        <p:txBody>
          <a:bodyPr/>
          <a:lstStyle/>
          <a:p>
            <a:pPr marL="285750" indent="-285750" algn="l">
              <a:buFont typeface="Arial" panose="020B0604020202020204" pitchFamily="34" charset="0"/>
              <a:buChar char="•"/>
            </a:pPr>
            <a:r>
              <a:rPr lang="en-US" dirty="0">
                <a:solidFill>
                  <a:srgbClr val="C00000"/>
                </a:solidFill>
              </a:rPr>
              <a:t>“Is it just frustration &amp; stress of current situation, or something more?” </a:t>
            </a:r>
          </a:p>
          <a:p>
            <a:pPr marL="285750" indent="-285750" algn="l">
              <a:buFont typeface="Arial" panose="020B0604020202020204" pitchFamily="34" charset="0"/>
              <a:buChar char="•"/>
            </a:pPr>
            <a:r>
              <a:rPr lang="en-US" dirty="0">
                <a:solidFill>
                  <a:schemeClr val="accent1"/>
                </a:solidFill>
              </a:rPr>
              <a:t>Physical signs</a:t>
            </a:r>
            <a:r>
              <a:rPr lang="en-US" b="0" dirty="0"/>
              <a:t>: unexplained bruising or other injuries, wearing sunglasses indoors, staying covered up even in warm weather</a:t>
            </a:r>
          </a:p>
          <a:p>
            <a:pPr marL="285750" indent="-285750" algn="l">
              <a:buFont typeface="Arial" panose="020B0604020202020204" pitchFamily="34" charset="0"/>
              <a:buChar char="•"/>
            </a:pPr>
            <a:r>
              <a:rPr lang="en-US" dirty="0">
                <a:solidFill>
                  <a:schemeClr val="accent1"/>
                </a:solidFill>
              </a:rPr>
              <a:t>Emotional signs</a:t>
            </a:r>
            <a:r>
              <a:rPr lang="en-US" b="0" dirty="0"/>
              <a:t>: obvious changes in behavior, withdrawn, easily startled</a:t>
            </a:r>
          </a:p>
          <a:p>
            <a:pPr marL="285750" indent="-285750" algn="l">
              <a:buFont typeface="Arial" panose="020B0604020202020204" pitchFamily="34" charset="0"/>
              <a:buChar char="•"/>
            </a:pPr>
            <a:r>
              <a:rPr lang="en-US" dirty="0">
                <a:solidFill>
                  <a:schemeClr val="accent1"/>
                </a:solidFill>
              </a:rPr>
              <a:t>Other signs:</a:t>
            </a:r>
          </a:p>
          <a:p>
            <a:pPr marL="1028700" lvl="1">
              <a:buFont typeface="Arial" panose="020B0604020202020204" pitchFamily="34" charset="0"/>
              <a:buChar char="•"/>
            </a:pPr>
            <a:r>
              <a:rPr lang="en-US" b="0" dirty="0"/>
              <a:t>Is always watchful, as though preparing for something bad to happen</a:t>
            </a:r>
          </a:p>
          <a:p>
            <a:pPr marL="1028700" lvl="1">
              <a:buFont typeface="Arial" panose="020B0604020202020204" pitchFamily="34" charset="0"/>
              <a:buChar char="•"/>
            </a:pPr>
            <a:r>
              <a:rPr lang="en-US" b="0" dirty="0"/>
              <a:t>Yelling &amp; concerning noises coming from home</a:t>
            </a:r>
          </a:p>
          <a:p>
            <a:pPr marL="1428750" lvl="2">
              <a:buFont typeface="Arial" panose="020B0604020202020204" pitchFamily="34" charset="0"/>
              <a:buChar char="•"/>
            </a:pPr>
            <a:r>
              <a:rPr lang="en-US" dirty="0"/>
              <a:t>Encourage neighbors &amp; resident managers to call 911</a:t>
            </a:r>
            <a:endParaRPr lang="en-US" b="0" dirty="0"/>
          </a:p>
          <a:p>
            <a:pPr marL="1028700" lvl="1">
              <a:buFont typeface="Arial" panose="020B0604020202020204" pitchFamily="34" charset="0"/>
              <a:buChar char="•"/>
            </a:pPr>
            <a:r>
              <a:rPr lang="en-US" b="0" dirty="0"/>
              <a:t>Comments from children</a:t>
            </a:r>
          </a:p>
          <a:p>
            <a:pPr marL="285750" indent="-285750" algn="l">
              <a:buFont typeface="Arial" panose="020B0604020202020204" pitchFamily="34" charset="0"/>
              <a:buChar char="•"/>
            </a:pPr>
            <a:endParaRPr lang="en-US" b="0" dirty="0"/>
          </a:p>
          <a:p>
            <a:pPr marL="285750" indent="-285750" algn="l">
              <a:buFont typeface="Arial" panose="020B0604020202020204" pitchFamily="34" charset="0"/>
              <a:buChar char="•"/>
            </a:pPr>
            <a:endParaRPr lang="en-US" b="0" dirty="0"/>
          </a:p>
        </p:txBody>
      </p:sp>
    </p:spTree>
    <p:extLst>
      <p:ext uri="{BB962C8B-B14F-4D97-AF65-F5344CB8AC3E}">
        <p14:creationId xmlns:p14="http://schemas.microsoft.com/office/powerpoint/2010/main" val="2833234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13" y="413478"/>
            <a:ext cx="7772400" cy="1524000"/>
          </a:xfrm>
        </p:spPr>
        <p:txBody>
          <a:bodyPr/>
          <a:lstStyle/>
          <a:p>
            <a:r>
              <a:rPr lang="en-US" dirty="0"/>
              <a:t>Recognizing Signs of </a:t>
            </a:r>
            <a:br>
              <a:rPr lang="en-US" dirty="0"/>
            </a:br>
            <a:r>
              <a:rPr lang="en-US" dirty="0"/>
              <a:t>Child Abuse</a:t>
            </a:r>
          </a:p>
        </p:txBody>
      </p:sp>
      <p:sp>
        <p:nvSpPr>
          <p:cNvPr id="3" name="Text Placeholder 2"/>
          <p:cNvSpPr>
            <a:spLocks noGrp="1"/>
          </p:cNvSpPr>
          <p:nvPr>
            <p:ph type="body" idx="1"/>
          </p:nvPr>
        </p:nvSpPr>
        <p:spPr>
          <a:xfrm>
            <a:off x="2246313" y="2743201"/>
            <a:ext cx="7772400" cy="3372787"/>
          </a:xfrm>
        </p:spPr>
        <p:txBody>
          <a:bodyPr/>
          <a:lstStyle/>
          <a:p>
            <a:pPr marL="285750" indent="-285750" algn="l">
              <a:buFont typeface="Arial" panose="020B0604020202020204" pitchFamily="34" charset="0"/>
              <a:buChar char="•"/>
            </a:pPr>
            <a:r>
              <a:rPr lang="en-US" dirty="0">
                <a:solidFill>
                  <a:schemeClr val="accent1"/>
                </a:solidFill>
              </a:rPr>
              <a:t>While parents are under great stress right now, things to observe or ask yourself</a:t>
            </a:r>
            <a:r>
              <a:rPr lang="en-US" dirty="0"/>
              <a:t>:</a:t>
            </a:r>
          </a:p>
          <a:p>
            <a:pPr marL="1028700" lvl="1">
              <a:buFont typeface="Arial" panose="020B0604020202020204" pitchFamily="34" charset="0"/>
              <a:buChar char="•"/>
            </a:pPr>
            <a:r>
              <a:rPr lang="en-US" dirty="0"/>
              <a:t>How are they talking about their children or parents in general?</a:t>
            </a:r>
          </a:p>
          <a:p>
            <a:pPr marL="1028700" lvl="1">
              <a:buFont typeface="Arial" panose="020B0604020202020204" pitchFamily="34" charset="0"/>
              <a:buChar char="•"/>
            </a:pPr>
            <a:r>
              <a:rPr lang="en-US" dirty="0"/>
              <a:t>Does it sound like they want to give up? Are over it?</a:t>
            </a:r>
          </a:p>
          <a:p>
            <a:pPr marL="1028700" lvl="1">
              <a:buFont typeface="Arial" panose="020B0604020202020204" pitchFamily="34" charset="0"/>
              <a:buChar char="•"/>
            </a:pPr>
            <a:r>
              <a:rPr lang="en-US" dirty="0"/>
              <a:t>Does their frustration sound mounting and they don’t express a way to manage it?</a:t>
            </a:r>
          </a:p>
          <a:p>
            <a:pPr marL="1028700" lvl="1">
              <a:buFont typeface="Arial" panose="020B0604020202020204" pitchFamily="34" charset="0"/>
              <a:buChar char="•"/>
            </a:pPr>
            <a:r>
              <a:rPr lang="en-US" dirty="0"/>
              <a:t>Do they talk about aggressive acts they’ve taken?</a:t>
            </a:r>
          </a:p>
          <a:p>
            <a:pPr marL="1028700" lvl="1">
              <a:buFont typeface="Arial" panose="020B0604020202020204" pitchFamily="34" charset="0"/>
              <a:buChar char="•"/>
            </a:pPr>
            <a:r>
              <a:rPr lang="en-US" dirty="0"/>
              <a:t>How are they coping and how are they disciplining their children? </a:t>
            </a:r>
          </a:p>
          <a:p>
            <a:pPr marL="1028700" lvl="1">
              <a:buFont typeface="Arial" panose="020B0604020202020204" pitchFamily="34" charset="0"/>
              <a:buChar char="•"/>
            </a:pPr>
            <a:endParaRPr lang="en-US" dirty="0"/>
          </a:p>
        </p:txBody>
      </p:sp>
    </p:spTree>
    <p:extLst>
      <p:ext uri="{BB962C8B-B14F-4D97-AF65-F5344CB8AC3E}">
        <p14:creationId xmlns:p14="http://schemas.microsoft.com/office/powerpoint/2010/main" val="2919573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Suspected Child Abuse &amp; Covid-19</a:t>
            </a:r>
          </a:p>
        </p:txBody>
      </p:sp>
      <p:sp>
        <p:nvSpPr>
          <p:cNvPr id="3" name="Text Placeholder 2"/>
          <p:cNvSpPr>
            <a:spLocks noGrp="1"/>
          </p:cNvSpPr>
          <p:nvPr>
            <p:ph type="body" idx="1"/>
          </p:nvPr>
        </p:nvSpPr>
        <p:spPr>
          <a:xfrm>
            <a:off x="1718872" y="2458387"/>
            <a:ext cx="8769246" cy="3822492"/>
          </a:xfrm>
        </p:spPr>
        <p:txBody>
          <a:bodyPr/>
          <a:lstStyle/>
          <a:p>
            <a:pPr marL="285750" indent="-285750" algn="l">
              <a:buFont typeface="Arial" panose="020B0604020202020204" pitchFamily="34" charset="0"/>
              <a:buChar char="•"/>
            </a:pPr>
            <a:r>
              <a:rPr lang="en-US" dirty="0">
                <a:solidFill>
                  <a:schemeClr val="accent1"/>
                </a:solidFill>
              </a:rPr>
              <a:t>CWS Hotline calls are down by 50% in SD County</a:t>
            </a:r>
          </a:p>
          <a:p>
            <a:pPr marL="1028700" lvl="1">
              <a:buFont typeface="Arial" panose="020B0604020202020204" pitchFamily="34" charset="0"/>
              <a:buChar char="•"/>
            </a:pPr>
            <a:r>
              <a:rPr lang="en-US" dirty="0"/>
              <a:t>Many mandated reporters are not in contact with children at this time. </a:t>
            </a:r>
          </a:p>
          <a:p>
            <a:pPr marL="1028700" lvl="1">
              <a:buFont typeface="Arial" panose="020B0604020202020204" pitchFamily="34" charset="0"/>
              <a:buChar char="•"/>
            </a:pPr>
            <a:r>
              <a:rPr lang="en-US" dirty="0"/>
              <a:t>The role of mandated reporter – not to investigate</a:t>
            </a:r>
          </a:p>
          <a:p>
            <a:pPr marL="1028700" lvl="1">
              <a:buFont typeface="Arial" panose="020B0604020202020204" pitchFamily="34" charset="0"/>
              <a:buChar char="•"/>
            </a:pPr>
            <a:r>
              <a:rPr lang="en-US" dirty="0"/>
              <a:t>Children are still being removed at the same rate</a:t>
            </a:r>
          </a:p>
          <a:p>
            <a:pPr marL="1028700" lvl="1">
              <a:buFont typeface="Arial" panose="020B0604020202020204" pitchFamily="34" charset="0"/>
              <a:buChar char="•"/>
            </a:pPr>
            <a:r>
              <a:rPr lang="en-US" dirty="0"/>
              <a:t>Physical abuse cases are on the rise</a:t>
            </a:r>
          </a:p>
          <a:p>
            <a:pPr marL="285750" indent="-285750" algn="l">
              <a:buFont typeface="Arial" panose="020B0604020202020204" pitchFamily="34" charset="0"/>
              <a:buChar char="•"/>
            </a:pPr>
            <a:r>
              <a:rPr lang="en-US" dirty="0">
                <a:solidFill>
                  <a:schemeClr val="accent1"/>
                </a:solidFill>
              </a:rPr>
              <a:t>Interactions with children:</a:t>
            </a:r>
          </a:p>
          <a:p>
            <a:pPr marL="1028700" lvl="1">
              <a:buFont typeface="Arial" panose="020B0604020202020204" pitchFamily="34" charset="0"/>
              <a:buChar char="•"/>
            </a:pPr>
            <a:r>
              <a:rPr lang="en-US" dirty="0"/>
              <a:t>Look for visual cues that something is “off”</a:t>
            </a:r>
          </a:p>
          <a:p>
            <a:pPr marL="1028700" lvl="1">
              <a:buFont typeface="Arial" panose="020B0604020202020204" pitchFamily="34" charset="0"/>
              <a:buChar char="•"/>
            </a:pPr>
            <a:r>
              <a:rPr lang="en-US" dirty="0"/>
              <a:t>Children reporting parent is harming them or “being mean”</a:t>
            </a:r>
          </a:p>
          <a:p>
            <a:pPr marL="1028700" lvl="1">
              <a:buFont typeface="Arial" panose="020B0604020202020204" pitchFamily="34" charset="0"/>
              <a:buChar char="•"/>
            </a:pPr>
            <a:r>
              <a:rPr lang="en-US" dirty="0"/>
              <a:t>Do they seem afraid of parent or afraid to speak about how they’re doing? </a:t>
            </a:r>
          </a:p>
          <a:p>
            <a:pPr marL="1028700" lvl="1">
              <a:buFont typeface="Arial" panose="020B0604020202020204" pitchFamily="34" charset="0"/>
              <a:buChar char="•"/>
            </a:pPr>
            <a:r>
              <a:rPr lang="en-US" dirty="0"/>
              <a:t>Virtual interactions: How does the home look? Infestations? Lack of food? </a:t>
            </a:r>
          </a:p>
          <a:p>
            <a:pPr algn="l"/>
            <a:endParaRPr lang="en-US" dirty="0"/>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US" dirty="0"/>
          </a:p>
        </p:txBody>
      </p:sp>
    </p:spTree>
    <p:extLst>
      <p:ext uri="{BB962C8B-B14F-4D97-AF65-F5344CB8AC3E}">
        <p14:creationId xmlns:p14="http://schemas.microsoft.com/office/powerpoint/2010/main" val="3281281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08300" y="5871369"/>
            <a:ext cx="5867400" cy="601662"/>
          </a:xfrm>
          <a:prstGeom prst="rect">
            <a:avLst/>
          </a:prstGeom>
        </p:spPr>
        <p:txBody>
          <a:bodyPr/>
          <a:lstStyle/>
          <a:p>
            <a:pPr algn="ctr"/>
            <a:r>
              <a:rPr lang="en-US" sz="2800" dirty="0">
                <a:latin typeface="+mn-lt"/>
              </a:rPr>
              <a:t>Equality Wheel</a:t>
            </a:r>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24200" y="378460"/>
            <a:ext cx="5346700" cy="534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205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5039" y="603283"/>
            <a:ext cx="5778945" cy="1162050"/>
          </a:xfrm>
          <a:prstGeom prst="rect">
            <a:avLst/>
          </a:prstGeom>
        </p:spPr>
        <p:txBody>
          <a:bodyPr>
            <a:normAutofit fontScale="90000"/>
          </a:bodyPr>
          <a:lstStyle/>
          <a:p>
            <a:r>
              <a:rPr lang="en-US" sz="4000" dirty="0">
                <a:latin typeface="+mj-lt"/>
                <a:cs typeface="Arial" panose="020B0604020202020204" pitchFamily="34" charset="0"/>
              </a:rPr>
              <a:t>Follow us. </a:t>
            </a:r>
            <a:r>
              <a:rPr lang="en-US" sz="4000" dirty="0">
                <a:solidFill>
                  <a:schemeClr val="accent2">
                    <a:lumMod val="60000"/>
                    <a:lumOff val="40000"/>
                  </a:schemeClr>
                </a:solidFill>
                <a:latin typeface="+mj-lt"/>
                <a:cs typeface="Arial" panose="020B0604020202020204" pitchFamily="34" charset="0"/>
              </a:rPr>
              <a:t>Like us.</a:t>
            </a:r>
            <a:r>
              <a:rPr lang="en-US" sz="4000" dirty="0">
                <a:solidFill>
                  <a:schemeClr val="accent2"/>
                </a:solidFill>
                <a:latin typeface="+mj-lt"/>
                <a:cs typeface="Arial" panose="020B0604020202020204" pitchFamily="34" charset="0"/>
              </a:rPr>
              <a:t/>
            </a:r>
            <a:br>
              <a:rPr lang="en-US" sz="4000" dirty="0">
                <a:solidFill>
                  <a:schemeClr val="accent2"/>
                </a:solidFill>
                <a:latin typeface="+mj-lt"/>
                <a:cs typeface="Arial" panose="020B0604020202020204" pitchFamily="34" charset="0"/>
              </a:rPr>
            </a:br>
            <a:r>
              <a:rPr lang="en-US" sz="4000" dirty="0">
                <a:latin typeface="+mj-lt"/>
                <a:cs typeface="Arial" panose="020B0604020202020204" pitchFamily="34" charset="0"/>
              </a:rPr>
              <a:t>Contact us.</a:t>
            </a:r>
          </a:p>
        </p:txBody>
      </p:sp>
      <p:sp>
        <p:nvSpPr>
          <p:cNvPr id="3" name="Text Placeholder 2"/>
          <p:cNvSpPr>
            <a:spLocks noGrp="1"/>
          </p:cNvSpPr>
          <p:nvPr>
            <p:ph type="body" sz="half" idx="2"/>
          </p:nvPr>
        </p:nvSpPr>
        <p:spPr>
          <a:xfrm>
            <a:off x="8396717" y="4073614"/>
            <a:ext cx="3041038" cy="2392363"/>
          </a:xfrm>
          <a:prstGeom prst="rect">
            <a:avLst/>
          </a:prstGeom>
        </p:spPr>
        <p:txBody>
          <a:bodyPr/>
          <a:lstStyle/>
          <a:p>
            <a:r>
              <a:rPr lang="en-US" sz="2800" dirty="0" err="1">
                <a:solidFill>
                  <a:schemeClr val="tx1"/>
                </a:solidFill>
                <a:latin typeface="Arial" panose="020B0604020202020204" pitchFamily="34" charset="0"/>
                <a:cs typeface="Arial" panose="020B0604020202020204" pitchFamily="34" charset="0"/>
              </a:rPr>
              <a:t>Analicia</a:t>
            </a:r>
            <a:r>
              <a:rPr lang="en-US" sz="2800" dirty="0">
                <a:solidFill>
                  <a:schemeClr val="tx1"/>
                </a:solidFill>
                <a:latin typeface="Arial" panose="020B0604020202020204" pitchFamily="34" charset="0"/>
                <a:cs typeface="Arial" panose="020B0604020202020204" pitchFamily="34" charset="0"/>
              </a:rPr>
              <a:t> McKee</a:t>
            </a:r>
          </a:p>
          <a:p>
            <a:r>
              <a:rPr lang="en-US" sz="2000" dirty="0">
                <a:solidFill>
                  <a:schemeClr val="tx1"/>
                </a:solidFill>
                <a:latin typeface="Arial" panose="020B0604020202020204" pitchFamily="34" charset="0"/>
                <a:cs typeface="Arial" panose="020B0604020202020204" pitchFamily="34" charset="0"/>
                <a:hlinkClick r:id="rId2"/>
              </a:rPr>
              <a:t>amckee@csbcs.org</a:t>
            </a:r>
            <a:endParaRPr lang="en-US" sz="20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(619) 425-7938</a:t>
            </a:r>
          </a:p>
          <a:p>
            <a:endParaRPr lang="en-US" sz="2400" dirty="0">
              <a:solidFill>
                <a:schemeClr val="tx1"/>
              </a:solidFill>
              <a:latin typeface="Arial" panose="020B0604020202020204" pitchFamily="34" charset="0"/>
              <a:cs typeface="Arial" panose="020B0604020202020204" pitchFamily="34" charset="0"/>
            </a:endParaRPr>
          </a:p>
        </p:txBody>
      </p:sp>
      <p:sp>
        <p:nvSpPr>
          <p:cNvPr id="7" name="TextBox 6"/>
          <p:cNvSpPr txBox="1"/>
          <p:nvPr/>
        </p:nvSpPr>
        <p:spPr>
          <a:xfrm>
            <a:off x="2222501" y="2148627"/>
            <a:ext cx="5378743" cy="3040833"/>
          </a:xfrm>
          <a:prstGeom prst="rect">
            <a:avLst/>
          </a:prstGeom>
          <a:noFill/>
        </p:spPr>
        <p:txBody>
          <a:bodyPr wrap="square" rtlCol="0">
            <a:spAutoFit/>
          </a:bodyPr>
          <a:lstStyle/>
          <a:p>
            <a:pPr marL="0" marR="0" lvl="0" indent="0" algn="l" defTabSz="457200" rtl="0" eaLnBrk="1" fontAlgn="auto" latinLnBrk="0" hangingPunct="1">
              <a:lnSpc>
                <a:spcPct val="14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Trebuchet MS"/>
                <a:ea typeface="+mn-ea"/>
                <a:cs typeface="+mn-cs"/>
              </a:rPr>
              <a:t>SouthBayCommunityServices.org</a:t>
            </a:r>
            <a:endParaRPr kumimoji="0" lang="en-US" sz="2800" b="0" i="0" u="none" strike="noStrike" kern="1200" cap="none" spc="0" normalizeH="0" baseline="0" noProof="0" dirty="0">
              <a:ln>
                <a:noFill/>
              </a:ln>
              <a:solidFill>
                <a:prstClr val="white"/>
              </a:solidFill>
              <a:effectLst/>
              <a:uLnTx/>
              <a:uFillTx/>
              <a:latin typeface="Trebuchet MS"/>
              <a:ea typeface="+mn-ea"/>
              <a:cs typeface="+mn-cs"/>
            </a:endParaRPr>
          </a:p>
          <a:p>
            <a:pPr marL="0" marR="0" lvl="0" indent="0" algn="l" defTabSz="457200" rtl="0" eaLnBrk="1" fontAlgn="auto" latinLnBrk="0" hangingPunct="1">
              <a:lnSpc>
                <a:spcPct val="14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rebuchet MS"/>
                <a:ea typeface="+mn-ea"/>
                <a:cs typeface="+mn-cs"/>
              </a:rPr>
              <a:t>• Main Line 619-420-3620</a:t>
            </a:r>
          </a:p>
          <a:p>
            <a:pPr marL="0" marR="0" lvl="0" indent="0" algn="l" defTabSz="457200" rtl="0" eaLnBrk="1" fontAlgn="auto" latinLnBrk="0" hangingPunct="1">
              <a:lnSpc>
                <a:spcPct val="14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rebuchet MS"/>
                <a:ea typeface="+mn-ea"/>
                <a:cs typeface="+mn-cs"/>
              </a:rPr>
              <a:t>• DV Shelter Hotline 1-800-640-2933</a:t>
            </a:r>
          </a:p>
          <a:p>
            <a:pPr marL="0" marR="0" lvl="0" indent="0" algn="l" defTabSz="457200" rtl="0" eaLnBrk="1" fontAlgn="auto" latinLnBrk="0" hangingPunct="1">
              <a:lnSpc>
                <a:spcPct val="14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a:p>
            <a:pPr marL="0" marR="0" lvl="0" indent="0" algn="l" defTabSz="457200" rtl="0" eaLnBrk="1" fontAlgn="auto" latinLnBrk="0" hangingPunct="1">
              <a:lnSpc>
                <a:spcPct val="14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mn-ea"/>
                <a:cs typeface="+mn-cs"/>
              </a:rPr>
              <a:t>Facebook • Twitter • </a:t>
            </a:r>
            <a:r>
              <a:rPr kumimoji="0" lang="en-US" sz="1400" b="0" i="0" u="none" strike="noStrike" kern="1200" cap="none" spc="0" normalizeH="0" baseline="0" noProof="0" dirty="0" err="1">
                <a:ln>
                  <a:noFill/>
                </a:ln>
                <a:solidFill>
                  <a:prstClr val="black"/>
                </a:solidFill>
                <a:effectLst/>
                <a:uLnTx/>
                <a:uFillTx/>
                <a:latin typeface="Trebuchet MS"/>
                <a:ea typeface="+mn-ea"/>
                <a:cs typeface="+mn-cs"/>
              </a:rPr>
              <a:t>Instagram</a:t>
            </a:r>
            <a:r>
              <a:rPr kumimoji="0" lang="en-US" sz="1400" b="0" i="0" u="none" strike="noStrike" kern="1200" cap="none" spc="0" normalizeH="0" baseline="0" noProof="0" dirty="0">
                <a:ln>
                  <a:noFill/>
                </a:ln>
                <a:solidFill>
                  <a:prstClr val="black"/>
                </a:solidFill>
                <a:effectLst/>
                <a:uLnTx/>
                <a:uFillTx/>
                <a:latin typeface="Trebuchet MS"/>
                <a:ea typeface="+mn-ea"/>
                <a:cs typeface="+mn-cs"/>
              </a:rPr>
              <a:t> • YouTube • </a:t>
            </a:r>
            <a:r>
              <a:rPr kumimoji="0" lang="en-US" sz="1400" b="0" i="0" u="none" strike="noStrike" kern="1200" cap="none" spc="0" normalizeH="0" baseline="0" noProof="0" dirty="0" err="1">
                <a:ln>
                  <a:noFill/>
                </a:ln>
                <a:solidFill>
                  <a:prstClr val="black"/>
                </a:solidFill>
                <a:effectLst/>
                <a:uLnTx/>
                <a:uFillTx/>
                <a:latin typeface="Trebuchet MS"/>
                <a:ea typeface="+mn-ea"/>
                <a:cs typeface="+mn-cs"/>
              </a:rPr>
              <a:t>Pinterest</a:t>
            </a:r>
            <a:endParaRPr kumimoji="0" lang="en-US" sz="1400" b="0" i="0" u="none" strike="noStrike" kern="1200" cap="none" spc="0" normalizeH="0" baseline="0" noProof="0" dirty="0">
              <a:ln>
                <a:noFill/>
              </a:ln>
              <a:solidFill>
                <a:prstClr val="black"/>
              </a:solidFill>
              <a:effectLst/>
              <a:uLnTx/>
              <a:uFillTx/>
              <a:latin typeface="Trebuchet MS"/>
              <a:ea typeface="+mn-ea"/>
              <a:cs typeface="+mn-cs"/>
            </a:endParaRPr>
          </a:p>
          <a:p>
            <a:pPr marL="0" marR="0" lvl="0" indent="0" algn="l" defTabSz="457200" rtl="0" eaLnBrk="1" fontAlgn="auto" latinLnBrk="0" hangingPunct="1">
              <a:lnSpc>
                <a:spcPct val="14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1213971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a:t>Chat / Discussion</a:t>
            </a:r>
          </a:p>
        </p:txBody>
      </p:sp>
      <p:sp>
        <p:nvSpPr>
          <p:cNvPr id="2" name="Slide Number Placeholder 1">
            <a:extLst>
              <a:ext uri="{FF2B5EF4-FFF2-40B4-BE49-F238E27FC236}">
                <a16:creationId xmlns:a16="http://schemas.microsoft.com/office/drawing/2014/main" id="{FC60984C-2640-4FEA-A09D-A197A60D04DD}"/>
              </a:ext>
            </a:extLst>
          </p:cNvPr>
          <p:cNvSpPr>
            <a:spLocks noGrp="1"/>
          </p:cNvSpPr>
          <p:nvPr>
            <p:ph type="sldNum" sz="quarter" idx="4294967295"/>
          </p:nvPr>
        </p:nvSpPr>
        <p:spPr>
          <a:xfrm>
            <a:off x="10793413" y="6489700"/>
            <a:ext cx="1398587"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FBA6597-D7DA-DC49-90B6-6291F05CD5D3}" type="slidenum">
              <a:rPr kumimoji="0" lang="en-US" sz="1800" b="0" i="0" u="none" strike="noStrike" kern="1200" cap="none" spc="0" normalizeH="0" baseline="0" noProof="0">
                <a:ln>
                  <a:noFill/>
                </a:ln>
                <a:solidFill>
                  <a:srgbClr val="808080">
                    <a:lumMod val="60000"/>
                    <a:lumOff val="40000"/>
                  </a:srgb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a:ln>
                <a:noFill/>
              </a:ln>
              <a:solidFill>
                <a:srgbClr val="808080">
                  <a:lumMod val="60000"/>
                  <a:lumOff val="40000"/>
                </a:srgbClr>
              </a:solidFill>
              <a:effectLst/>
              <a:uLnTx/>
              <a:uFillTx/>
              <a:latin typeface="Calibri"/>
              <a:ea typeface="+mn-ea"/>
              <a:cs typeface="+mn-cs"/>
            </a:endParaRPr>
          </a:p>
        </p:txBody>
      </p:sp>
      <p:sp>
        <p:nvSpPr>
          <p:cNvPr id="6" name="Rectangle 5"/>
          <p:cNvSpPr/>
          <p:nvPr/>
        </p:nvSpPr>
        <p:spPr>
          <a:xfrm>
            <a:off x="0" y="5913120"/>
            <a:ext cx="12192000" cy="94488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Tree>
    <p:extLst>
      <p:ext uri="{BB962C8B-B14F-4D97-AF65-F5344CB8AC3E}">
        <p14:creationId xmlns:p14="http://schemas.microsoft.com/office/powerpoint/2010/main" val="1549211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Providing services to families in housing</a:t>
            </a:r>
          </a:p>
        </p:txBody>
      </p:sp>
      <p:sp>
        <p:nvSpPr>
          <p:cNvPr id="3" name="Subtitle 2"/>
          <p:cNvSpPr>
            <a:spLocks noGrp="1"/>
          </p:cNvSpPr>
          <p:nvPr>
            <p:ph type="subTitle" idx="1"/>
          </p:nvPr>
        </p:nvSpPr>
        <p:spPr/>
        <p:txBody>
          <a:bodyPr/>
          <a:lstStyle/>
          <a:p>
            <a:r>
              <a:rPr lang="en-US" dirty="0"/>
              <a:t>Considerations for COVID-19</a:t>
            </a:r>
          </a:p>
        </p:txBody>
      </p:sp>
      <p:sp>
        <p:nvSpPr>
          <p:cNvPr id="4" name="TextBox 3">
            <a:extLst>
              <a:ext uri="{FF2B5EF4-FFF2-40B4-BE49-F238E27FC236}">
                <a16:creationId xmlns:a16="http://schemas.microsoft.com/office/drawing/2014/main" id="{D922E01E-1B4C-4FB7-9CC5-C0C39E922C49}"/>
              </a:ext>
            </a:extLst>
          </p:cNvPr>
          <p:cNvSpPr txBox="1"/>
          <p:nvPr/>
        </p:nvSpPr>
        <p:spPr>
          <a:xfrm>
            <a:off x="457200" y="6137835"/>
            <a:ext cx="4975412" cy="369332"/>
          </a:xfrm>
          <a:prstGeom prst="rect">
            <a:avLst/>
          </a:prstGeom>
          <a:noFill/>
        </p:spPr>
        <p:txBody>
          <a:bodyPr wrap="square" rtlCol="0">
            <a:spAutoFit/>
          </a:bodyPr>
          <a:lstStyle/>
          <a:p>
            <a:r>
              <a:rPr lang="en-US" dirty="0"/>
              <a:t>Jessica Johnson, Father Joe’s Village</a:t>
            </a:r>
          </a:p>
        </p:txBody>
      </p:sp>
    </p:spTree>
    <p:extLst>
      <p:ext uri="{BB962C8B-B14F-4D97-AF65-F5344CB8AC3E}">
        <p14:creationId xmlns:p14="http://schemas.microsoft.com/office/powerpoint/2010/main" val="3613115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Case Management</a:t>
            </a:r>
          </a:p>
        </p:txBody>
      </p:sp>
      <p:sp>
        <p:nvSpPr>
          <p:cNvPr id="3" name="Content Placeholder 2"/>
          <p:cNvSpPr>
            <a:spLocks noGrp="1"/>
          </p:cNvSpPr>
          <p:nvPr>
            <p:ph idx="1"/>
          </p:nvPr>
        </p:nvSpPr>
        <p:spPr/>
        <p:txBody>
          <a:bodyPr/>
          <a:lstStyle/>
          <a:p>
            <a:r>
              <a:rPr lang="en-US" dirty="0"/>
              <a:t>Shift from Face to Face</a:t>
            </a:r>
          </a:p>
          <a:p>
            <a:r>
              <a:rPr lang="en-US" dirty="0"/>
              <a:t>Shift in Focus</a:t>
            </a:r>
          </a:p>
          <a:p>
            <a:r>
              <a:rPr lang="en-US" dirty="0"/>
              <a:t>Resources &amp; Supply Distribution</a:t>
            </a:r>
          </a:p>
          <a:p>
            <a:endParaRPr lang="en-US" dirty="0"/>
          </a:p>
        </p:txBody>
      </p:sp>
      <p:pic>
        <p:nvPicPr>
          <p:cNvPr id="4" name="Picture 3" descr="Reverse Warrant For Cell Site Location Info Results In Wrong Man Being Jaile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11979" y="2084832"/>
            <a:ext cx="5219799" cy="2998774"/>
          </a:xfrm>
          <a:prstGeom prst="rect">
            <a:avLst/>
          </a:prstGeom>
        </p:spPr>
      </p:pic>
    </p:spTree>
    <p:extLst>
      <p:ext uri="{BB962C8B-B14F-4D97-AF65-F5344CB8AC3E}">
        <p14:creationId xmlns:p14="http://schemas.microsoft.com/office/powerpoint/2010/main" val="3647789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Socialization &amp; Life Skills</a:t>
            </a:r>
          </a:p>
        </p:txBody>
      </p:sp>
      <p:sp>
        <p:nvSpPr>
          <p:cNvPr id="3" name="Content Placeholder 2"/>
          <p:cNvSpPr>
            <a:spLocks noGrp="1"/>
          </p:cNvSpPr>
          <p:nvPr>
            <p:ph idx="1"/>
          </p:nvPr>
        </p:nvSpPr>
        <p:spPr/>
        <p:txBody>
          <a:bodyPr/>
          <a:lstStyle/>
          <a:p>
            <a:r>
              <a:rPr lang="en-US" dirty="0"/>
              <a:t>Get Creative!</a:t>
            </a:r>
          </a:p>
          <a:p>
            <a:r>
              <a:rPr lang="en-US" dirty="0"/>
              <a:t>Zoom, Facebook, Phone apps, etc.</a:t>
            </a:r>
          </a:p>
          <a:p>
            <a:r>
              <a:rPr lang="en-US" dirty="0"/>
              <a:t>Encourage Self Care</a:t>
            </a:r>
          </a:p>
        </p:txBody>
      </p:sp>
      <p:pic>
        <p:nvPicPr>
          <p:cNvPr id="4" name="Picture 3" descr="A Note about Our Travel Policy"/>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74080" y="1563623"/>
            <a:ext cx="5974080" cy="4396923"/>
          </a:xfrm>
          <a:prstGeom prst="rect">
            <a:avLst/>
          </a:prstGeom>
        </p:spPr>
      </p:pic>
    </p:spTree>
    <p:extLst>
      <p:ext uri="{BB962C8B-B14F-4D97-AF65-F5344CB8AC3E}">
        <p14:creationId xmlns:p14="http://schemas.microsoft.com/office/powerpoint/2010/main" val="151981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8525" y="91099"/>
            <a:ext cx="10515600" cy="1325563"/>
          </a:xfrm>
        </p:spPr>
        <p:txBody>
          <a:bodyPr/>
          <a:lstStyle/>
          <a:p>
            <a:r>
              <a:rPr lang="en-US" dirty="0">
                <a:latin typeface="Candara" panose="020E0502030303020204" pitchFamily="34" charset="0"/>
              </a:rPr>
              <a:t>Agenda</a:t>
            </a:r>
          </a:p>
        </p:txBody>
      </p:sp>
      <p:sp>
        <p:nvSpPr>
          <p:cNvPr id="6" name="Content Placeholder 5"/>
          <p:cNvSpPr>
            <a:spLocks noGrp="1"/>
          </p:cNvSpPr>
          <p:nvPr>
            <p:ph idx="1"/>
          </p:nvPr>
        </p:nvSpPr>
        <p:spPr>
          <a:xfrm>
            <a:off x="608525" y="1123295"/>
            <a:ext cx="10515600" cy="4929173"/>
          </a:xfrm>
        </p:spPr>
        <p:txBody>
          <a:bodyPr>
            <a:normAutofit fontScale="55000" lnSpcReduction="20000"/>
          </a:bodyPr>
          <a:lstStyle/>
          <a:p>
            <a:r>
              <a:rPr lang="en-US" sz="3200" dirty="0">
                <a:latin typeface="Candara" panose="020E0502030303020204" pitchFamily="34" charset="0"/>
              </a:rPr>
              <a:t>Welcome!</a:t>
            </a:r>
          </a:p>
          <a:p>
            <a:r>
              <a:rPr lang="en-US" sz="3200" dirty="0">
                <a:latin typeface="Candara" panose="020E0502030303020204" pitchFamily="34" charset="0"/>
              </a:rPr>
              <a:t>How to use WebEx – polls; chat</a:t>
            </a:r>
          </a:p>
          <a:p>
            <a:r>
              <a:rPr lang="en-US" sz="3200" dirty="0">
                <a:latin typeface="Candara" panose="020E0502030303020204" pitchFamily="34" charset="0"/>
              </a:rPr>
              <a:t>Resources: </a:t>
            </a:r>
            <a:r>
              <a:rPr lang="en-US" sz="3200" dirty="0">
                <a:latin typeface="Candara" panose="020E0502030303020204" pitchFamily="34" charset="0"/>
                <a:hlinkClick r:id="rId3"/>
              </a:rPr>
              <a:t>SDHF Website – COVID-19 Page</a:t>
            </a:r>
            <a:endParaRPr lang="en-US" sz="3200" dirty="0">
              <a:latin typeface="Candara" panose="020E0502030303020204" pitchFamily="34" charset="0"/>
            </a:endParaRPr>
          </a:p>
          <a:p>
            <a:pPr marL="91440" lvl="0"/>
            <a:r>
              <a:rPr lang="en-US" sz="3200" dirty="0">
                <a:latin typeface="Candara" panose="020E0502030303020204" pitchFamily="34" charset="0"/>
              </a:rPr>
              <a:t> 11:05 to 11:20 am	</a:t>
            </a:r>
            <a:r>
              <a:rPr lang="en-US" sz="3200" b="1" i="1" dirty="0">
                <a:latin typeface="Candara" panose="020E0502030303020204" pitchFamily="34" charset="0"/>
              </a:rPr>
              <a:t>Keeping Families Safe During COVID</a:t>
            </a:r>
            <a:r>
              <a:rPr lang="en-US" sz="3200" dirty="0">
                <a:latin typeface="Candara" panose="020E0502030303020204" pitchFamily="34" charset="0"/>
              </a:rPr>
              <a:t>: Analicia McKee-Chau, Program Director, 			South Bay Community Services</a:t>
            </a:r>
          </a:p>
          <a:p>
            <a:pPr lvl="0"/>
            <a:r>
              <a:rPr lang="en-US" sz="3200" dirty="0">
                <a:latin typeface="Candara" panose="020E0502030303020204" pitchFamily="34" charset="0"/>
              </a:rPr>
              <a:t>11:20 to 11:35 am		</a:t>
            </a:r>
            <a:r>
              <a:rPr lang="en-US" sz="3200" b="1" i="1" dirty="0">
                <a:latin typeface="Candara" panose="020E0502030303020204" pitchFamily="34" charset="0"/>
              </a:rPr>
              <a:t>Reaching Families During COVID</a:t>
            </a:r>
            <a:r>
              <a:rPr lang="en-US" sz="3200" dirty="0">
                <a:latin typeface="Candara" panose="020E0502030303020204" pitchFamily="34" charset="0"/>
              </a:rPr>
              <a:t>: Jessica Johnson, Director of Tenant Services, 			Father Joe’s Village</a:t>
            </a:r>
          </a:p>
          <a:p>
            <a:pPr lvl="0"/>
            <a:r>
              <a:rPr lang="en-US" sz="3200" dirty="0">
                <a:latin typeface="Candara" panose="020E0502030303020204" pitchFamily="34" charset="0"/>
              </a:rPr>
              <a:t>11:35 to 11:55 am		</a:t>
            </a:r>
            <a:r>
              <a:rPr lang="en-US" sz="3200" b="1" i="1" dirty="0">
                <a:latin typeface="Candara" panose="020E0502030303020204" pitchFamily="34" charset="0"/>
              </a:rPr>
              <a:t>Childcare Resources</a:t>
            </a:r>
            <a:r>
              <a:rPr lang="en-US" sz="3200" dirty="0">
                <a:latin typeface="Candara" panose="020E0502030303020204" pitchFamily="34" charset="0"/>
              </a:rPr>
              <a:t>: Kathleen Ferrier, Policy Director (District 3), City of San 				Diego, and Arnulfo Manriquez, CEO of MAAC</a:t>
            </a:r>
          </a:p>
          <a:p>
            <a:pPr lvl="0"/>
            <a:r>
              <a:rPr lang="en-US" sz="3200" dirty="0">
                <a:latin typeface="Candara" panose="020E0502030303020204" pitchFamily="34" charset="0"/>
              </a:rPr>
              <a:t>11:55 am to 12:00 pm  	</a:t>
            </a:r>
            <a:r>
              <a:rPr lang="en-US" sz="3200" b="1" i="1" dirty="0">
                <a:latin typeface="Candara" panose="020E0502030303020204" pitchFamily="34" charset="0"/>
              </a:rPr>
              <a:t>Emergency Resources</a:t>
            </a:r>
            <a:r>
              <a:rPr lang="en-US" sz="3200" dirty="0">
                <a:latin typeface="Candara" panose="020E0502030303020204" pitchFamily="34" charset="0"/>
              </a:rPr>
              <a:t>: quick resource sharing on local resources such as 				childcare, addressing child abuse</a:t>
            </a:r>
          </a:p>
          <a:p>
            <a:pPr lvl="0"/>
            <a:r>
              <a:rPr lang="en-US" sz="3200" dirty="0">
                <a:latin typeface="Candara" panose="020E0502030303020204" pitchFamily="34" charset="0"/>
              </a:rPr>
              <a:t>12:00 – 12:20 pm 		</a:t>
            </a:r>
            <a:r>
              <a:rPr lang="en-US" sz="3200" b="1" i="1" dirty="0">
                <a:latin typeface="Candara" panose="020E0502030303020204" pitchFamily="34" charset="0"/>
              </a:rPr>
              <a:t>Child Education</a:t>
            </a:r>
            <a:r>
              <a:rPr lang="en-US" sz="3200" dirty="0">
                <a:latin typeface="Candara" panose="020E0502030303020204" pitchFamily="34" charset="0"/>
              </a:rPr>
              <a:t>: Alicia Montgomery, Executive Director,                              				Powerful Public Schools</a:t>
            </a:r>
          </a:p>
          <a:p>
            <a:pPr lvl="0"/>
            <a:r>
              <a:rPr lang="en-US" sz="3200" dirty="0">
                <a:latin typeface="Candara" panose="020E0502030303020204" pitchFamily="34" charset="0"/>
              </a:rPr>
              <a:t>12:20 – 12: 30 pm 	</a:t>
            </a:r>
            <a:r>
              <a:rPr lang="en-US" sz="3200" b="1" i="1" dirty="0">
                <a:latin typeface="Candara" panose="020E0502030303020204" pitchFamily="34" charset="0"/>
              </a:rPr>
              <a:t>Discussion</a:t>
            </a:r>
            <a:r>
              <a:rPr lang="en-US" sz="3200" dirty="0">
                <a:latin typeface="Candara" panose="020E0502030303020204" pitchFamily="34" charset="0"/>
              </a:rPr>
              <a:t> - COVID-19 related information sharing and group discussion</a:t>
            </a:r>
          </a:p>
          <a:p>
            <a:r>
              <a:rPr lang="en-US" sz="3200" b="1" dirty="0">
                <a:latin typeface="Candara" panose="020E0502030303020204" pitchFamily="34" charset="0"/>
              </a:rPr>
              <a:t>Next Webinar Dates:</a:t>
            </a:r>
          </a:p>
          <a:p>
            <a:pPr lvl="1"/>
            <a:r>
              <a:rPr lang="en-US" sz="3200" dirty="0">
                <a:latin typeface="Candara" panose="020E0502030303020204" pitchFamily="34" charset="0"/>
              </a:rPr>
              <a:t>May 26</a:t>
            </a:r>
            <a:r>
              <a:rPr lang="en-US" sz="3200" baseline="30000" dirty="0">
                <a:latin typeface="Candara" panose="020E0502030303020204" pitchFamily="34" charset="0"/>
              </a:rPr>
              <a:t>th</a:t>
            </a:r>
            <a:r>
              <a:rPr lang="en-US" sz="3200" dirty="0">
                <a:latin typeface="Candara" panose="020E0502030303020204" pitchFamily="34" charset="0"/>
              </a:rPr>
              <a:t> from 3pm to 4:30 pm ​​ </a:t>
            </a:r>
          </a:p>
          <a:p>
            <a:pPr lvl="1"/>
            <a:r>
              <a:rPr lang="en-US" sz="3200" dirty="0">
                <a:latin typeface="Candara" panose="020E0502030303020204" pitchFamily="34" charset="0"/>
              </a:rPr>
              <a:t>June 10</a:t>
            </a:r>
            <a:r>
              <a:rPr lang="en-US" sz="3200" baseline="30000" dirty="0">
                <a:latin typeface="Candara" panose="020E0502030303020204" pitchFamily="34" charset="0"/>
              </a:rPr>
              <a:t>th</a:t>
            </a:r>
            <a:r>
              <a:rPr lang="en-US" sz="3200" dirty="0">
                <a:latin typeface="Candara" panose="020E0502030303020204" pitchFamily="34" charset="0"/>
              </a:rPr>
              <a:t>  ​from 11:00 am to 12:30 pm</a:t>
            </a:r>
            <a:endParaRPr lang="en-US" dirty="0">
              <a:latin typeface="Candara" panose="020E0502030303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3CD08E-09EB-4867-B243-2F7FD48A49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23BADAD-35B0-443F-8366-77D7A7CB78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392" y="6055125"/>
            <a:ext cx="1827495" cy="628963"/>
          </a:xfrm>
          <a:prstGeom prst="rect">
            <a:avLst/>
          </a:prstGeom>
        </p:spPr>
      </p:pic>
      <p:pic>
        <p:nvPicPr>
          <p:cNvPr id="11" name="Picture 10">
            <a:extLst>
              <a:ext uri="{FF2B5EF4-FFF2-40B4-BE49-F238E27FC236}">
                <a16:creationId xmlns:a16="http://schemas.microsoft.com/office/drawing/2014/main" id="{A7ED7582-451F-4FD8-936D-423B4E360E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43000" y="5991065"/>
            <a:ext cx="1488401" cy="754426"/>
          </a:xfrm>
          <a:prstGeom prst="rect">
            <a:avLst/>
          </a:prstGeom>
        </p:spPr>
      </p:pic>
      <p:pic>
        <p:nvPicPr>
          <p:cNvPr id="12" name="Picture 11">
            <a:extLst>
              <a:ext uri="{FF2B5EF4-FFF2-40B4-BE49-F238E27FC236}">
                <a16:creationId xmlns:a16="http://schemas.microsoft.com/office/drawing/2014/main" id="{D895EC2F-3CA3-41C1-BE71-1A8C863804D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020141" y="6052468"/>
            <a:ext cx="1534905" cy="631620"/>
          </a:xfrm>
          <a:prstGeom prst="rect">
            <a:avLst/>
          </a:prstGeom>
        </p:spPr>
      </p:pic>
      <p:pic>
        <p:nvPicPr>
          <p:cNvPr id="17" name="Picture 16">
            <a:extLst>
              <a:ext uri="{FF2B5EF4-FFF2-40B4-BE49-F238E27FC236}">
                <a16:creationId xmlns:a16="http://schemas.microsoft.com/office/drawing/2014/main" id="{8E227EFC-62B6-442E-BE95-3845844E03C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43786" y="6052468"/>
            <a:ext cx="1644938" cy="631620"/>
          </a:xfrm>
          <a:prstGeom prst="rect">
            <a:avLst/>
          </a:prstGeom>
        </p:spPr>
      </p:pic>
    </p:spTree>
    <p:extLst>
      <p:ext uri="{BB962C8B-B14F-4D97-AF65-F5344CB8AC3E}">
        <p14:creationId xmlns:p14="http://schemas.microsoft.com/office/powerpoint/2010/main" val="1652135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Parents &amp; Children’s needs</a:t>
            </a:r>
          </a:p>
        </p:txBody>
      </p:sp>
      <p:sp>
        <p:nvSpPr>
          <p:cNvPr id="3" name="Content Placeholder 2"/>
          <p:cNvSpPr>
            <a:spLocks noGrp="1"/>
          </p:cNvSpPr>
          <p:nvPr>
            <p:ph idx="1"/>
          </p:nvPr>
        </p:nvSpPr>
        <p:spPr/>
        <p:txBody>
          <a:bodyPr/>
          <a:lstStyle/>
          <a:p>
            <a:r>
              <a:rPr lang="en-US" dirty="0"/>
              <a:t>PARENTING BURN OUT</a:t>
            </a:r>
          </a:p>
          <a:p>
            <a:r>
              <a:rPr lang="en-US" dirty="0"/>
              <a:t>SCHOOLING</a:t>
            </a:r>
          </a:p>
          <a:p>
            <a:r>
              <a:rPr lang="en-US" dirty="0"/>
              <a:t>RESOURCES &amp; SUPPLIES</a:t>
            </a:r>
          </a:p>
        </p:txBody>
      </p:sp>
      <p:pic>
        <p:nvPicPr>
          <p:cNvPr id="5" name="Picture 4" descr="Of all the things I've lost… A List of Things That I Lost While Parenting {Guest Post} | Epic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566" y="1962912"/>
            <a:ext cx="3755898" cy="3479729"/>
          </a:xfrm>
          <a:prstGeom prst="rect">
            <a:avLst/>
          </a:prstGeom>
        </p:spPr>
      </p:pic>
    </p:spTree>
    <p:extLst>
      <p:ext uri="{BB962C8B-B14F-4D97-AF65-F5344CB8AC3E}">
        <p14:creationId xmlns:p14="http://schemas.microsoft.com/office/powerpoint/2010/main" val="1551263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care</a:t>
            </a:r>
          </a:p>
        </p:txBody>
      </p:sp>
      <p:sp>
        <p:nvSpPr>
          <p:cNvPr id="3" name="Content Placeholder 2"/>
          <p:cNvSpPr>
            <a:spLocks noGrp="1"/>
          </p:cNvSpPr>
          <p:nvPr>
            <p:ph idx="1"/>
          </p:nvPr>
        </p:nvSpPr>
        <p:spPr/>
        <p:txBody>
          <a:bodyPr/>
          <a:lstStyle/>
          <a:p>
            <a:r>
              <a:rPr lang="en-US" dirty="0"/>
              <a:t>MORE THAN EVER WE NEED AN INCREASED FOCUS ON THE WELLBEING OF OUR STAFF</a:t>
            </a:r>
          </a:p>
        </p:txBody>
      </p:sp>
      <p:pic>
        <p:nvPicPr>
          <p:cNvPr id="4" name="Picture 3" descr="6 Health and Fitness Myths Everyone Believes - Ground Repor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93536" y="3249168"/>
            <a:ext cx="5218176" cy="3261360"/>
          </a:xfrm>
          <a:prstGeom prst="rect">
            <a:avLst/>
          </a:prstGeom>
        </p:spPr>
      </p:pic>
    </p:spTree>
    <p:extLst>
      <p:ext uri="{BB962C8B-B14F-4D97-AF65-F5344CB8AC3E}">
        <p14:creationId xmlns:p14="http://schemas.microsoft.com/office/powerpoint/2010/main" val="1378999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a:t>Chat / Discussion</a:t>
            </a:r>
          </a:p>
        </p:txBody>
      </p:sp>
      <p:sp>
        <p:nvSpPr>
          <p:cNvPr id="2" name="Slide Number Placeholder 1">
            <a:extLst>
              <a:ext uri="{FF2B5EF4-FFF2-40B4-BE49-F238E27FC236}">
                <a16:creationId xmlns:a16="http://schemas.microsoft.com/office/drawing/2014/main" id="{FC60984C-2640-4FEA-A09D-A197A60D04DD}"/>
              </a:ext>
            </a:extLst>
          </p:cNvPr>
          <p:cNvSpPr>
            <a:spLocks noGrp="1"/>
          </p:cNvSpPr>
          <p:nvPr>
            <p:ph type="sldNum" sz="quarter" idx="4294967295"/>
          </p:nvPr>
        </p:nvSpPr>
        <p:spPr>
          <a:xfrm>
            <a:off x="10793413" y="6489700"/>
            <a:ext cx="1398587"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FBA6597-D7DA-DC49-90B6-6291F05CD5D3}" type="slidenum">
              <a:rPr kumimoji="0" lang="en-US" sz="1800" b="0" i="0" u="none" strike="noStrike" kern="1200" cap="none" spc="0" normalizeH="0" baseline="0" noProof="0">
                <a:ln>
                  <a:noFill/>
                </a:ln>
                <a:solidFill>
                  <a:srgbClr val="808080">
                    <a:lumMod val="60000"/>
                    <a:lumOff val="40000"/>
                  </a:srgb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a:t>
            </a:fld>
            <a:endParaRPr kumimoji="0" lang="en-US" sz="1800" b="0" i="0" u="none" strike="noStrike" kern="1200" cap="none" spc="0" normalizeH="0" baseline="0" noProof="0">
              <a:ln>
                <a:noFill/>
              </a:ln>
              <a:solidFill>
                <a:srgbClr val="808080">
                  <a:lumMod val="60000"/>
                  <a:lumOff val="40000"/>
                </a:srgbClr>
              </a:solidFill>
              <a:effectLst/>
              <a:uLnTx/>
              <a:uFillTx/>
              <a:latin typeface="Calibri"/>
              <a:ea typeface="+mn-ea"/>
              <a:cs typeface="+mn-cs"/>
            </a:endParaRPr>
          </a:p>
        </p:txBody>
      </p:sp>
      <p:sp>
        <p:nvSpPr>
          <p:cNvPr id="6" name="Rectangle 5"/>
          <p:cNvSpPr/>
          <p:nvPr/>
        </p:nvSpPr>
        <p:spPr>
          <a:xfrm>
            <a:off x="0" y="5913120"/>
            <a:ext cx="12192000" cy="94488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Tree>
    <p:extLst>
      <p:ext uri="{BB962C8B-B14F-4D97-AF65-F5344CB8AC3E}">
        <p14:creationId xmlns:p14="http://schemas.microsoft.com/office/powerpoint/2010/main" val="141707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16ECC-9FD3-4019-B693-76D737524C97}"/>
              </a:ext>
            </a:extLst>
          </p:cNvPr>
          <p:cNvSpPr>
            <a:spLocks noGrp="1"/>
          </p:cNvSpPr>
          <p:nvPr>
            <p:ph type="title"/>
          </p:nvPr>
        </p:nvSpPr>
        <p:spPr>
          <a:xfrm>
            <a:off x="645460" y="1709833"/>
            <a:ext cx="10990728" cy="1325563"/>
          </a:xfrm>
        </p:spPr>
        <p:txBody>
          <a:bodyPr>
            <a:normAutofit/>
          </a:bodyPr>
          <a:lstStyle/>
          <a:p>
            <a:pPr algn="ctr"/>
            <a:r>
              <a:rPr lang="en-US" sz="4800" dirty="0">
                <a:latin typeface="Candara" panose="020E0502030303020204" pitchFamily="34" charset="0"/>
              </a:rPr>
              <a:t>Childcare Resources During COVID</a:t>
            </a:r>
          </a:p>
        </p:txBody>
      </p:sp>
      <p:sp>
        <p:nvSpPr>
          <p:cNvPr id="3" name="Content Placeholder 2">
            <a:extLst>
              <a:ext uri="{FF2B5EF4-FFF2-40B4-BE49-F238E27FC236}">
                <a16:creationId xmlns:a16="http://schemas.microsoft.com/office/drawing/2014/main" id="{11C20FB9-26E5-4A77-B786-91261A4FC609}"/>
              </a:ext>
            </a:extLst>
          </p:cNvPr>
          <p:cNvSpPr>
            <a:spLocks noGrp="1"/>
          </p:cNvSpPr>
          <p:nvPr>
            <p:ph idx="1"/>
          </p:nvPr>
        </p:nvSpPr>
        <p:spPr>
          <a:xfrm>
            <a:off x="2121647" y="3914595"/>
            <a:ext cx="9232152" cy="1575081"/>
          </a:xfrm>
        </p:spPr>
        <p:txBody>
          <a:bodyPr>
            <a:normAutofit lnSpcReduction="10000"/>
          </a:bodyPr>
          <a:lstStyle/>
          <a:p>
            <a:pPr marL="0" indent="0">
              <a:buNone/>
            </a:pPr>
            <a:r>
              <a:rPr lang="en-US" dirty="0">
                <a:latin typeface="Candara" panose="020E0502030303020204" pitchFamily="34" charset="0"/>
              </a:rPr>
              <a:t>Kathleen Ferrier, Policy Director, District 3, City of San Diego</a:t>
            </a:r>
          </a:p>
          <a:p>
            <a:pPr marL="0" indent="0">
              <a:buNone/>
            </a:pPr>
            <a:endParaRPr lang="en-US" sz="1600" dirty="0">
              <a:latin typeface="Candara" panose="020E0502030303020204" pitchFamily="34" charset="0"/>
            </a:endParaRPr>
          </a:p>
          <a:p>
            <a:pPr marL="0" indent="0">
              <a:buNone/>
            </a:pPr>
            <a:endParaRPr lang="en-US" sz="1600" dirty="0">
              <a:latin typeface="Candara" panose="020E0502030303020204" pitchFamily="34" charset="0"/>
            </a:endParaRPr>
          </a:p>
          <a:p>
            <a:pPr marL="0" indent="0">
              <a:buNone/>
            </a:pPr>
            <a:r>
              <a:rPr lang="en-US" dirty="0">
                <a:latin typeface="Candara" panose="020E0502030303020204" pitchFamily="34" charset="0"/>
              </a:rPr>
              <a:t>Arnulfo Manriquez, President and CEO, </a:t>
            </a:r>
            <a:r>
              <a:rPr lang="en-US" dirty="0">
                <a:latin typeface="Candara" panose="020E0502030303020204" pitchFamily="34" charset="0"/>
                <a:hlinkClick r:id="rId2"/>
              </a:rPr>
              <a:t>MAAC</a:t>
            </a:r>
            <a:endParaRPr lang="en-US" dirty="0">
              <a:latin typeface="Candara" panose="020E0502030303020204" pitchFamily="34" charset="0"/>
            </a:endParaRPr>
          </a:p>
        </p:txBody>
      </p:sp>
      <p:sp>
        <p:nvSpPr>
          <p:cNvPr id="4" name="Slide Number Placeholder 3">
            <a:extLst>
              <a:ext uri="{FF2B5EF4-FFF2-40B4-BE49-F238E27FC236}">
                <a16:creationId xmlns:a16="http://schemas.microsoft.com/office/drawing/2014/main" id="{E0DAE8AB-47CF-479F-8111-5E1F3F66071A}"/>
              </a:ext>
            </a:extLst>
          </p:cNvPr>
          <p:cNvSpPr>
            <a:spLocks noGrp="1"/>
          </p:cNvSpPr>
          <p:nvPr>
            <p:ph type="sldNum" sz="quarter" idx="12"/>
          </p:nvPr>
        </p:nvSpPr>
        <p:spPr/>
        <p:txBody>
          <a:bodyPr/>
          <a:lstStyle/>
          <a:p>
            <a:fld id="{C43CD08E-09EB-4867-B243-2F7FD48A499F}" type="slidenum">
              <a:rPr lang="en-US" smtClean="0">
                <a:solidFill>
                  <a:prstClr val="black">
                    <a:tint val="75000"/>
                  </a:prstClr>
                </a:solidFill>
              </a:rPr>
              <a:pPr/>
              <a:t>33</a:t>
            </a:fld>
            <a:endParaRPr lang="en-US" dirty="0">
              <a:solidFill>
                <a:prstClr val="black">
                  <a:tint val="75000"/>
                </a:prstClr>
              </a:solidFill>
            </a:endParaRPr>
          </a:p>
        </p:txBody>
      </p:sp>
      <p:pic>
        <p:nvPicPr>
          <p:cNvPr id="1028" name="Picture 4" descr="Design | Communications | City of San Diego Official Website">
            <a:extLst>
              <a:ext uri="{FF2B5EF4-FFF2-40B4-BE49-F238E27FC236}">
                <a16:creationId xmlns:a16="http://schemas.microsoft.com/office/drawing/2014/main" id="{E80D73D8-A238-4F26-AC16-8704E99676E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1843" y="3733147"/>
            <a:ext cx="1046601" cy="6418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AC">
            <a:extLst>
              <a:ext uri="{FF2B5EF4-FFF2-40B4-BE49-F238E27FC236}">
                <a16:creationId xmlns:a16="http://schemas.microsoft.com/office/drawing/2014/main" id="{6CACE324-BEC4-4305-9B85-C04E21851B1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6298" y="4935097"/>
            <a:ext cx="1697692" cy="554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696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D23D-C364-421D-B717-43D6EB943FFF}"/>
              </a:ext>
            </a:extLst>
          </p:cNvPr>
          <p:cNvSpPr>
            <a:spLocks noGrp="1"/>
          </p:cNvSpPr>
          <p:nvPr>
            <p:ph type="title"/>
          </p:nvPr>
        </p:nvSpPr>
        <p:spPr/>
        <p:txBody>
          <a:bodyPr/>
          <a:lstStyle/>
          <a:p>
            <a:endParaRPr lang="en-US"/>
          </a:p>
        </p:txBody>
      </p:sp>
      <p:pic>
        <p:nvPicPr>
          <p:cNvPr id="6" name="Content Placeholder 5" descr="A close up of a map&#10;&#10;Description automatically generated">
            <a:extLst>
              <a:ext uri="{FF2B5EF4-FFF2-40B4-BE49-F238E27FC236}">
                <a16:creationId xmlns:a16="http://schemas.microsoft.com/office/drawing/2014/main" id="{6AA40D87-41AE-466F-A1CB-43CE533E85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
        <p:nvSpPr>
          <p:cNvPr id="4" name="Slide Number Placeholder 3">
            <a:extLst>
              <a:ext uri="{FF2B5EF4-FFF2-40B4-BE49-F238E27FC236}">
                <a16:creationId xmlns:a16="http://schemas.microsoft.com/office/drawing/2014/main" id="{E02B29E7-7ACB-4FCC-9FBD-E928AE3E1DFA}"/>
              </a:ext>
            </a:extLst>
          </p:cNvPr>
          <p:cNvSpPr>
            <a:spLocks noGrp="1"/>
          </p:cNvSpPr>
          <p:nvPr>
            <p:ph type="sldNum" sz="quarter" idx="12"/>
          </p:nvPr>
        </p:nvSpPr>
        <p:spPr/>
        <p:txBody>
          <a:bodyPr/>
          <a:lstStyle/>
          <a:p>
            <a:fld id="{C43CD08E-09EB-4867-B243-2F7FD48A499F}"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3151282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a:t>Chat / Discussion</a:t>
            </a:r>
          </a:p>
        </p:txBody>
      </p:sp>
      <p:sp>
        <p:nvSpPr>
          <p:cNvPr id="2" name="Slide Number Placeholder 1">
            <a:extLst>
              <a:ext uri="{FF2B5EF4-FFF2-40B4-BE49-F238E27FC236}">
                <a16:creationId xmlns:a16="http://schemas.microsoft.com/office/drawing/2014/main" id="{FC60984C-2640-4FEA-A09D-A197A60D04DD}"/>
              </a:ext>
            </a:extLst>
          </p:cNvPr>
          <p:cNvSpPr>
            <a:spLocks noGrp="1"/>
          </p:cNvSpPr>
          <p:nvPr>
            <p:ph type="sldNum" sz="quarter" idx="4294967295"/>
          </p:nvPr>
        </p:nvSpPr>
        <p:spPr>
          <a:xfrm>
            <a:off x="10793413" y="6489700"/>
            <a:ext cx="1398587"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FBA6597-D7DA-DC49-90B6-6291F05CD5D3}" type="slidenum">
              <a:rPr kumimoji="0" lang="en-US" sz="1800" b="0" i="0" u="none" strike="noStrike" kern="1200" cap="none" spc="0" normalizeH="0" baseline="0" noProof="0">
                <a:ln>
                  <a:noFill/>
                </a:ln>
                <a:solidFill>
                  <a:srgbClr val="808080">
                    <a:lumMod val="60000"/>
                    <a:lumOff val="40000"/>
                  </a:srgb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1200" cap="none" spc="0" normalizeH="0" baseline="0" noProof="0">
              <a:ln>
                <a:noFill/>
              </a:ln>
              <a:solidFill>
                <a:srgbClr val="808080">
                  <a:lumMod val="60000"/>
                  <a:lumOff val="40000"/>
                </a:srgbClr>
              </a:solidFill>
              <a:effectLst/>
              <a:uLnTx/>
              <a:uFillTx/>
              <a:latin typeface="Calibri"/>
              <a:ea typeface="+mn-ea"/>
              <a:cs typeface="+mn-cs"/>
            </a:endParaRPr>
          </a:p>
        </p:txBody>
      </p:sp>
      <p:sp>
        <p:nvSpPr>
          <p:cNvPr id="6" name="Rectangle 5"/>
          <p:cNvSpPr/>
          <p:nvPr/>
        </p:nvSpPr>
        <p:spPr>
          <a:xfrm>
            <a:off x="0" y="5913120"/>
            <a:ext cx="12192000" cy="94488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Tree>
    <p:extLst>
      <p:ext uri="{BB962C8B-B14F-4D97-AF65-F5344CB8AC3E}">
        <p14:creationId xmlns:p14="http://schemas.microsoft.com/office/powerpoint/2010/main" val="1558019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BB8DFD-C41E-42DE-9603-745B6DE9B7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392" y="6055125"/>
            <a:ext cx="1827495" cy="628963"/>
          </a:xfrm>
          <a:prstGeom prst="rect">
            <a:avLst/>
          </a:prstGeom>
        </p:spPr>
      </p:pic>
      <p:pic>
        <p:nvPicPr>
          <p:cNvPr id="9" name="Picture 8">
            <a:extLst>
              <a:ext uri="{FF2B5EF4-FFF2-40B4-BE49-F238E27FC236}">
                <a16:creationId xmlns:a16="http://schemas.microsoft.com/office/drawing/2014/main" id="{4CA4743C-A3F1-4158-A7B3-D334EC8A12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43000" y="5991065"/>
            <a:ext cx="1488401" cy="754426"/>
          </a:xfrm>
          <a:prstGeom prst="rect">
            <a:avLst/>
          </a:prstGeom>
        </p:spPr>
      </p:pic>
      <p:pic>
        <p:nvPicPr>
          <p:cNvPr id="10" name="Picture 9">
            <a:extLst>
              <a:ext uri="{FF2B5EF4-FFF2-40B4-BE49-F238E27FC236}">
                <a16:creationId xmlns:a16="http://schemas.microsoft.com/office/drawing/2014/main" id="{7B6C73A0-F442-4C5C-A7CF-409D1803ED4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20141" y="6052468"/>
            <a:ext cx="1534905" cy="631620"/>
          </a:xfrm>
          <a:prstGeom prst="rect">
            <a:avLst/>
          </a:prstGeom>
        </p:spPr>
      </p:pic>
      <p:pic>
        <p:nvPicPr>
          <p:cNvPr id="15" name="Picture 14">
            <a:extLst>
              <a:ext uri="{FF2B5EF4-FFF2-40B4-BE49-F238E27FC236}">
                <a16:creationId xmlns:a16="http://schemas.microsoft.com/office/drawing/2014/main" id="{D341D45C-32D5-4DB0-A439-E9F7CACD84B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43786" y="6052468"/>
            <a:ext cx="1644938" cy="631620"/>
          </a:xfrm>
          <a:prstGeom prst="rect">
            <a:avLst/>
          </a:prstGeom>
        </p:spPr>
      </p:pic>
      <p:sp>
        <p:nvSpPr>
          <p:cNvPr id="16" name="Content Placeholder 6">
            <a:extLst>
              <a:ext uri="{FF2B5EF4-FFF2-40B4-BE49-F238E27FC236}">
                <a16:creationId xmlns:a16="http://schemas.microsoft.com/office/drawing/2014/main" id="{F112C2DA-29B8-4CBF-AC8E-F0CBF89A74EA}"/>
              </a:ext>
            </a:extLst>
          </p:cNvPr>
          <p:cNvSpPr txBox="1">
            <a:spLocks/>
          </p:cNvSpPr>
          <p:nvPr/>
        </p:nvSpPr>
        <p:spPr>
          <a:xfrm>
            <a:off x="85725" y="2259105"/>
            <a:ext cx="12106275" cy="35527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ndara" panose="020E0502030303020204" pitchFamily="34" charset="0"/>
              </a:rPr>
              <a:t> SAY San Diego: </a:t>
            </a:r>
            <a:r>
              <a:rPr lang="en-US" dirty="0">
                <a:latin typeface="Candara" panose="020E0502030303020204" pitchFamily="34" charset="0"/>
                <a:hlinkClick r:id="rId7"/>
              </a:rPr>
              <a:t>Local Domestic Violence Resources</a:t>
            </a:r>
            <a:endParaRPr lang="en-US" dirty="0">
              <a:latin typeface="Candara" panose="020E0502030303020204" pitchFamily="34" charset="0"/>
            </a:endParaRPr>
          </a:p>
          <a:p>
            <a:pPr marL="0" indent="0">
              <a:buNone/>
            </a:pPr>
            <a:endParaRPr lang="en-US" dirty="0">
              <a:latin typeface="Candara" panose="020E0502030303020204" pitchFamily="34" charset="0"/>
            </a:endParaRPr>
          </a:p>
          <a:p>
            <a:r>
              <a:rPr lang="en-US" dirty="0">
                <a:latin typeface="Candara" panose="020E0502030303020204" pitchFamily="34" charset="0"/>
              </a:rPr>
              <a:t>CSH’s COVID </a:t>
            </a:r>
            <a:r>
              <a:rPr lang="en-US" dirty="0">
                <a:latin typeface="Candara" panose="020E0502030303020204" pitchFamily="34" charset="0"/>
                <a:hlinkClick r:id="rId8"/>
              </a:rPr>
              <a:t>Guidance for Working with Families in Supportive Housing</a:t>
            </a:r>
            <a:endParaRPr lang="en-US" dirty="0">
              <a:latin typeface="Candara" panose="020E0502030303020204" pitchFamily="34" charset="0"/>
            </a:endParaRPr>
          </a:p>
          <a:p>
            <a:pPr marL="0" indent="0">
              <a:buNone/>
            </a:pPr>
            <a:endParaRPr lang="en-US" dirty="0">
              <a:latin typeface="Candara" panose="020E0502030303020204" pitchFamily="34" charset="0"/>
            </a:endParaRPr>
          </a:p>
        </p:txBody>
      </p:sp>
      <p:sp>
        <p:nvSpPr>
          <p:cNvPr id="17" name="Title 1">
            <a:extLst>
              <a:ext uri="{FF2B5EF4-FFF2-40B4-BE49-F238E27FC236}">
                <a16:creationId xmlns:a16="http://schemas.microsoft.com/office/drawing/2014/main" id="{28C343D7-840A-40F8-9DF5-214CF5E97BA2}"/>
              </a:ext>
            </a:extLst>
          </p:cNvPr>
          <p:cNvSpPr txBox="1">
            <a:spLocks/>
          </p:cNvSpPr>
          <p:nvPr/>
        </p:nvSpPr>
        <p:spPr>
          <a:xfrm>
            <a:off x="161925" y="0"/>
            <a:ext cx="12030075" cy="18646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andara" panose="020E0502030303020204" pitchFamily="34" charset="0"/>
              </a:rPr>
              <a:t>Additional Resources: Meeting Needs of Families</a:t>
            </a:r>
          </a:p>
        </p:txBody>
      </p:sp>
    </p:spTree>
    <p:extLst>
      <p:ext uri="{BB962C8B-B14F-4D97-AF65-F5344CB8AC3E}">
        <p14:creationId xmlns:p14="http://schemas.microsoft.com/office/powerpoint/2010/main" val="938390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BB8DFD-C41E-42DE-9603-745B6DE9B7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392" y="6055125"/>
            <a:ext cx="1827495" cy="628963"/>
          </a:xfrm>
          <a:prstGeom prst="rect">
            <a:avLst/>
          </a:prstGeom>
        </p:spPr>
      </p:pic>
      <p:pic>
        <p:nvPicPr>
          <p:cNvPr id="9" name="Picture 8">
            <a:extLst>
              <a:ext uri="{FF2B5EF4-FFF2-40B4-BE49-F238E27FC236}">
                <a16:creationId xmlns:a16="http://schemas.microsoft.com/office/drawing/2014/main" id="{4CA4743C-A3F1-4158-A7B3-D334EC8A12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43000" y="5991065"/>
            <a:ext cx="1488401" cy="754426"/>
          </a:xfrm>
          <a:prstGeom prst="rect">
            <a:avLst/>
          </a:prstGeom>
        </p:spPr>
      </p:pic>
      <p:pic>
        <p:nvPicPr>
          <p:cNvPr id="10" name="Picture 9">
            <a:extLst>
              <a:ext uri="{FF2B5EF4-FFF2-40B4-BE49-F238E27FC236}">
                <a16:creationId xmlns:a16="http://schemas.microsoft.com/office/drawing/2014/main" id="{7B6C73A0-F442-4C5C-A7CF-409D1803ED4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20141" y="6052468"/>
            <a:ext cx="1534905" cy="631620"/>
          </a:xfrm>
          <a:prstGeom prst="rect">
            <a:avLst/>
          </a:prstGeom>
        </p:spPr>
      </p:pic>
      <p:pic>
        <p:nvPicPr>
          <p:cNvPr id="15" name="Picture 14">
            <a:extLst>
              <a:ext uri="{FF2B5EF4-FFF2-40B4-BE49-F238E27FC236}">
                <a16:creationId xmlns:a16="http://schemas.microsoft.com/office/drawing/2014/main" id="{D341D45C-32D5-4DB0-A439-E9F7CACD84B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43786" y="6052468"/>
            <a:ext cx="1644938" cy="631620"/>
          </a:xfrm>
          <a:prstGeom prst="rect">
            <a:avLst/>
          </a:prstGeom>
        </p:spPr>
      </p:pic>
      <p:sp>
        <p:nvSpPr>
          <p:cNvPr id="16" name="Content Placeholder 6">
            <a:extLst>
              <a:ext uri="{FF2B5EF4-FFF2-40B4-BE49-F238E27FC236}">
                <a16:creationId xmlns:a16="http://schemas.microsoft.com/office/drawing/2014/main" id="{F112C2DA-29B8-4CBF-AC8E-F0CBF89A74EA}"/>
              </a:ext>
            </a:extLst>
          </p:cNvPr>
          <p:cNvSpPr txBox="1">
            <a:spLocks/>
          </p:cNvSpPr>
          <p:nvPr/>
        </p:nvSpPr>
        <p:spPr>
          <a:xfrm>
            <a:off x="85725" y="1733177"/>
            <a:ext cx="12106275" cy="40786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ndara" panose="020E0502030303020204" pitchFamily="34" charset="0"/>
              </a:rPr>
              <a:t> CSH/LeSar COVID Affordable/Supportive Webinar Series</a:t>
            </a:r>
          </a:p>
          <a:p>
            <a:pPr lvl="1"/>
            <a:r>
              <a:rPr lang="en-US" b="1" dirty="0">
                <a:latin typeface="Candara" panose="020E0502030303020204" pitchFamily="34" charset="0"/>
              </a:rPr>
              <a:t>May 26</a:t>
            </a:r>
            <a:r>
              <a:rPr lang="en-US" b="1" baseline="30000" dirty="0">
                <a:latin typeface="Candara" panose="020E0502030303020204" pitchFamily="34" charset="0"/>
              </a:rPr>
              <a:t>th</a:t>
            </a:r>
            <a:r>
              <a:rPr lang="en-US" b="1" dirty="0">
                <a:latin typeface="Candara" panose="020E0502030303020204" pitchFamily="34" charset="0"/>
              </a:rPr>
              <a:t> from 3pm to 4:30 pm ​​ </a:t>
            </a:r>
          </a:p>
          <a:p>
            <a:pPr lvl="1"/>
            <a:r>
              <a:rPr lang="en-US" b="1" dirty="0">
                <a:latin typeface="Candara" panose="020E0502030303020204" pitchFamily="34" charset="0"/>
              </a:rPr>
              <a:t>June 10</a:t>
            </a:r>
            <a:r>
              <a:rPr lang="en-US" b="1" baseline="30000" dirty="0">
                <a:latin typeface="Candara" panose="020E0502030303020204" pitchFamily="34" charset="0"/>
              </a:rPr>
              <a:t>th</a:t>
            </a:r>
            <a:r>
              <a:rPr lang="en-US" b="1" dirty="0">
                <a:latin typeface="Candara" panose="020E0502030303020204" pitchFamily="34" charset="0"/>
              </a:rPr>
              <a:t>  ​from 11:00 am to 12:30 pm</a:t>
            </a:r>
          </a:p>
          <a:p>
            <a:pPr marL="457200" lvl="1" indent="0">
              <a:buFont typeface="Arial" panose="020B0604020202020204" pitchFamily="34" charset="0"/>
              <a:buNone/>
            </a:pPr>
            <a:endParaRPr lang="en-US" sz="1800" b="1" dirty="0">
              <a:latin typeface="Candara" panose="020E0502030303020204" pitchFamily="34" charset="0"/>
            </a:endParaRPr>
          </a:p>
          <a:p>
            <a:pPr marL="457200" lvl="1" indent="0">
              <a:buFont typeface="Arial" panose="020B0604020202020204" pitchFamily="34" charset="0"/>
              <a:buNone/>
            </a:pPr>
            <a:endParaRPr lang="en-US" sz="1800" b="1" dirty="0">
              <a:latin typeface="Candara" panose="020E0502030303020204" pitchFamily="34" charset="0"/>
            </a:endParaRPr>
          </a:p>
          <a:p>
            <a:r>
              <a:rPr lang="en-US" dirty="0">
                <a:latin typeface="Candara" panose="020E0502030303020204" pitchFamily="34" charset="0"/>
              </a:rPr>
              <a:t>NAEH is hosting: </a:t>
            </a:r>
            <a:r>
              <a:rPr lang="en-GB" i="1" dirty="0">
                <a:latin typeface="Candara" panose="020E0502030303020204" pitchFamily="34" charset="0"/>
                <a:hlinkClick r:id="rId7"/>
              </a:rPr>
              <a:t>Helping Survivors of Domestic Violence and Trafficking Stay Safe During the Pandemic</a:t>
            </a:r>
            <a:endParaRPr lang="en-GB" i="1" dirty="0">
              <a:latin typeface="Candara" panose="020E0502030303020204" pitchFamily="34" charset="0"/>
            </a:endParaRPr>
          </a:p>
          <a:p>
            <a:pPr lvl="1"/>
            <a:r>
              <a:rPr lang="en-GB" b="1" i="1" dirty="0">
                <a:latin typeface="Candara" panose="020E0502030303020204" pitchFamily="34" charset="0"/>
              </a:rPr>
              <a:t>Tomorrow! Thursday, May 14 at 12pm Pacific</a:t>
            </a:r>
            <a:endParaRPr lang="en-US" b="1" i="1" dirty="0">
              <a:latin typeface="Candara" panose="020E0502030303020204" pitchFamily="34" charset="0"/>
            </a:endParaRPr>
          </a:p>
          <a:p>
            <a:pPr lvl="1"/>
            <a:endParaRPr lang="en-US" b="1" i="1" dirty="0">
              <a:latin typeface="Candara" panose="020E0502030303020204" pitchFamily="34" charset="0"/>
            </a:endParaRPr>
          </a:p>
          <a:p>
            <a:pPr lvl="1"/>
            <a:endParaRPr lang="en-GB" b="1" i="1" dirty="0">
              <a:latin typeface="Candara" panose="020E0502030303020204" pitchFamily="34" charset="0"/>
            </a:endParaRPr>
          </a:p>
        </p:txBody>
      </p:sp>
      <p:sp>
        <p:nvSpPr>
          <p:cNvPr id="17" name="Title 1">
            <a:extLst>
              <a:ext uri="{FF2B5EF4-FFF2-40B4-BE49-F238E27FC236}">
                <a16:creationId xmlns:a16="http://schemas.microsoft.com/office/drawing/2014/main" id="{28C343D7-840A-40F8-9DF5-214CF5E97BA2}"/>
              </a:ext>
            </a:extLst>
          </p:cNvPr>
          <p:cNvSpPr txBox="1">
            <a:spLocks/>
          </p:cNvSpPr>
          <p:nvPr/>
        </p:nvSpPr>
        <p:spPr>
          <a:xfrm>
            <a:off x="161925" y="0"/>
            <a:ext cx="12030075" cy="18646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andara" panose="020E0502030303020204" pitchFamily="34" charset="0"/>
              </a:rPr>
              <a:t>Upcoming Related Webinars </a:t>
            </a:r>
          </a:p>
        </p:txBody>
      </p:sp>
    </p:spTree>
    <p:extLst>
      <p:ext uri="{BB962C8B-B14F-4D97-AF65-F5344CB8AC3E}">
        <p14:creationId xmlns:p14="http://schemas.microsoft.com/office/powerpoint/2010/main" val="2832985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a:t>Chat / Discussion</a:t>
            </a:r>
          </a:p>
        </p:txBody>
      </p:sp>
      <p:sp>
        <p:nvSpPr>
          <p:cNvPr id="2" name="Slide Number Placeholder 1">
            <a:extLst>
              <a:ext uri="{FF2B5EF4-FFF2-40B4-BE49-F238E27FC236}">
                <a16:creationId xmlns:a16="http://schemas.microsoft.com/office/drawing/2014/main" id="{FC60984C-2640-4FEA-A09D-A197A60D04DD}"/>
              </a:ext>
            </a:extLst>
          </p:cNvPr>
          <p:cNvSpPr>
            <a:spLocks noGrp="1"/>
          </p:cNvSpPr>
          <p:nvPr>
            <p:ph type="sldNum" sz="quarter" idx="4294967295"/>
          </p:nvPr>
        </p:nvSpPr>
        <p:spPr>
          <a:xfrm>
            <a:off x="10793413" y="6489700"/>
            <a:ext cx="1398587"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FBA6597-D7DA-DC49-90B6-6291F05CD5D3}" type="slidenum">
              <a:rPr kumimoji="0" lang="en-US" sz="1800" b="0" i="0" u="none" strike="noStrike" kern="1200" cap="none" spc="0" normalizeH="0" baseline="0" noProof="0">
                <a:ln>
                  <a:noFill/>
                </a:ln>
                <a:solidFill>
                  <a:srgbClr val="808080">
                    <a:lumMod val="60000"/>
                    <a:lumOff val="40000"/>
                  </a:srgb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a:ln>
                <a:noFill/>
              </a:ln>
              <a:solidFill>
                <a:srgbClr val="808080">
                  <a:lumMod val="60000"/>
                  <a:lumOff val="40000"/>
                </a:srgbClr>
              </a:solidFill>
              <a:effectLst/>
              <a:uLnTx/>
              <a:uFillTx/>
              <a:latin typeface="Calibri"/>
              <a:ea typeface="+mn-ea"/>
              <a:cs typeface="+mn-cs"/>
            </a:endParaRPr>
          </a:p>
        </p:txBody>
      </p:sp>
      <p:sp>
        <p:nvSpPr>
          <p:cNvPr id="6" name="Rectangle 5"/>
          <p:cNvSpPr/>
          <p:nvPr/>
        </p:nvSpPr>
        <p:spPr>
          <a:xfrm>
            <a:off x="0" y="5913120"/>
            <a:ext cx="12192000" cy="94488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Tree>
    <p:extLst>
      <p:ext uri="{BB962C8B-B14F-4D97-AF65-F5344CB8AC3E}">
        <p14:creationId xmlns:p14="http://schemas.microsoft.com/office/powerpoint/2010/main" val="3445491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4"/>
        <p:cNvGrpSpPr/>
        <p:nvPr/>
      </p:nvGrpSpPr>
      <p:grpSpPr>
        <a:xfrm>
          <a:off x="0" y="0"/>
          <a:ext cx="0" cy="0"/>
          <a:chOff x="0" y="0"/>
          <a:chExt cx="0" cy="0"/>
        </a:xfrm>
      </p:grpSpPr>
      <p:sp>
        <p:nvSpPr>
          <p:cNvPr id="105" name="Google Shape;105;p1"/>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106" name="Google Shape;106;p1"/>
          <p:cNvPicPr preferRelativeResize="0"/>
          <p:nvPr/>
        </p:nvPicPr>
        <p:blipFill rotWithShape="1">
          <a:blip r:embed="rId3">
            <a:alphaModFix amt="50000"/>
          </a:blip>
          <a:srcRect t="21127" r="-1" b="33771"/>
          <a:stretch/>
        </p:blipFill>
        <p:spPr>
          <a:xfrm>
            <a:off x="22" y="267639"/>
            <a:ext cx="12188930" cy="6857990"/>
          </a:xfrm>
          <a:prstGeom prst="rect">
            <a:avLst/>
          </a:prstGeom>
          <a:noFill/>
          <a:ln>
            <a:noFill/>
          </a:ln>
        </p:spPr>
      </p:pic>
      <p:sp>
        <p:nvSpPr>
          <p:cNvPr id="107" name="Google Shape;107;p1"/>
          <p:cNvSpPr txBox="1">
            <a:spLocks noGrp="1"/>
          </p:cNvSpPr>
          <p:nvPr>
            <p:ph type="ctrTitle"/>
          </p:nvPr>
        </p:nvSpPr>
        <p:spPr>
          <a:xfrm>
            <a:off x="1524000" y="1122363"/>
            <a:ext cx="9144000" cy="306324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7400"/>
              <a:buFont typeface="Arial"/>
              <a:buNone/>
            </a:pPr>
            <a:r>
              <a:rPr lang="en-US" sz="7400"/>
              <a:t>From Engagement to Co-Educator</a:t>
            </a:r>
            <a:endParaRPr/>
          </a:p>
        </p:txBody>
      </p:sp>
      <p:sp>
        <p:nvSpPr>
          <p:cNvPr id="108" name="Google Shape;108;p1"/>
          <p:cNvSpPr txBox="1">
            <a:spLocks noGrp="1"/>
          </p:cNvSpPr>
          <p:nvPr>
            <p:ph type="subTitle" idx="1"/>
          </p:nvPr>
        </p:nvSpPr>
        <p:spPr>
          <a:xfrm>
            <a:off x="1524000" y="4599432"/>
            <a:ext cx="9144000" cy="568366"/>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lt1"/>
              </a:buClr>
              <a:buSzPts val="3200"/>
              <a:buNone/>
            </a:pPr>
            <a:r>
              <a:rPr lang="en-US" sz="3200" b="1"/>
              <a:t>Distance Learning Partnerships with Parents</a:t>
            </a:r>
            <a:endParaRPr sz="3200" b="1"/>
          </a:p>
        </p:txBody>
      </p:sp>
      <p:sp>
        <p:nvSpPr>
          <p:cNvPr id="109" name="Google Shape;109;p1"/>
          <p:cNvSpPr/>
          <p:nvPr/>
        </p:nvSpPr>
        <p:spPr>
          <a:xfrm>
            <a:off x="3974206" y="441942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10" name="Google Shape;110;p1"/>
          <p:cNvSpPr/>
          <p:nvPr/>
        </p:nvSpPr>
        <p:spPr>
          <a:xfrm rot="10800000" flipH="1">
            <a:off x="838200" y="720953"/>
            <a:ext cx="10515600" cy="5416094"/>
          </a:xfrm>
          <a:custGeom>
            <a:avLst/>
            <a:gdLst/>
            <a:ahLst/>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11" name="Google Shape;111;p1"/>
          <p:cNvSpPr txBox="1"/>
          <p:nvPr/>
        </p:nvSpPr>
        <p:spPr>
          <a:xfrm>
            <a:off x="2803525" y="5151250"/>
            <a:ext cx="6509100" cy="8739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0000"/>
              </a:lnSpc>
              <a:spcBef>
                <a:spcPts val="0"/>
              </a:spcBef>
              <a:spcAft>
                <a:spcPts val="0"/>
              </a:spcAft>
              <a:buClr>
                <a:srgbClr val="FFFFFF"/>
              </a:buClr>
              <a:buSzPts val="3200"/>
              <a:buFont typeface="Arial"/>
              <a:buNone/>
              <a:tabLst/>
              <a:defRPr/>
            </a:pPr>
            <a:r>
              <a:rPr kumimoji="0" lang="en-US" sz="2400" b="1" i="0" u="none" strike="noStrike" kern="0" cap="none" spc="0" normalizeH="0" baseline="0" noProof="0" dirty="0">
                <a:ln>
                  <a:noFill/>
                </a:ln>
                <a:solidFill>
                  <a:srgbClr val="FFFFFF"/>
                </a:solidFill>
                <a:effectLst/>
                <a:uLnTx/>
                <a:uFillTx/>
                <a:latin typeface="Arial"/>
                <a:ea typeface="Arial"/>
                <a:cs typeface="Arial"/>
                <a:sym typeface="Arial"/>
              </a:rPr>
              <a:t>Presenter: Dr. Alicia Montgomery</a:t>
            </a:r>
            <a:endParaRPr kumimoji="0" sz="3200" b="1"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113" name="Google Shape;113;p1" descr="A close up of a sign&#10;&#10;Description automatically generated"/>
          <p:cNvPicPr preferRelativeResize="0"/>
          <p:nvPr/>
        </p:nvPicPr>
        <p:blipFill rotWithShape="1">
          <a:blip r:embed="rId4">
            <a:alphaModFix/>
          </a:blip>
          <a:srcRect/>
          <a:stretch/>
        </p:blipFill>
        <p:spPr>
          <a:xfrm>
            <a:off x="141934" y="5427336"/>
            <a:ext cx="2661590" cy="1338449"/>
          </a:xfrm>
          <a:prstGeom prst="rect">
            <a:avLst/>
          </a:prstGeom>
          <a:noFill/>
          <a:ln>
            <a:noFill/>
          </a:ln>
        </p:spPr>
      </p:pic>
    </p:spTree>
    <p:extLst>
      <p:ext uri="{BB962C8B-B14F-4D97-AF65-F5344CB8AC3E}">
        <p14:creationId xmlns:p14="http://schemas.microsoft.com/office/powerpoint/2010/main" val="162020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38652" y="1812834"/>
            <a:ext cx="3846308" cy="2330337"/>
          </a:xfrm>
          <a:prstGeom prst="rect">
            <a:avLst/>
          </a:prstGeom>
        </p:spPr>
      </p:pic>
      <p:sp>
        <p:nvSpPr>
          <p:cNvPr id="2" name="Title 1"/>
          <p:cNvSpPr>
            <a:spLocks noGrp="1"/>
          </p:cNvSpPr>
          <p:nvPr>
            <p:ph type="title" idx="4294967295"/>
          </p:nvPr>
        </p:nvSpPr>
        <p:spPr>
          <a:xfrm>
            <a:off x="0" y="93663"/>
            <a:ext cx="9144000" cy="533400"/>
          </a:xfrm>
        </p:spPr>
        <p:txBody>
          <a:bodyPr>
            <a:noAutofit/>
          </a:bodyPr>
          <a:lstStyle/>
          <a:p>
            <a:pPr algn="ctr"/>
            <a:r>
              <a:rPr lang="en-US" sz="3600" b="1" dirty="0">
                <a:solidFill>
                  <a:schemeClr val="tx1">
                    <a:lumMod val="50000"/>
                    <a:lumOff val="50000"/>
                  </a:schemeClr>
                </a:solidFill>
              </a:rPr>
              <a:t>Welcome!</a:t>
            </a:r>
          </a:p>
        </p:txBody>
      </p:sp>
      <p:sp>
        <p:nvSpPr>
          <p:cNvPr id="14" name="Content Placeholder 2"/>
          <p:cNvSpPr txBox="1">
            <a:spLocks/>
          </p:cNvSpPr>
          <p:nvPr/>
        </p:nvSpPr>
        <p:spPr bwMode="auto">
          <a:xfrm>
            <a:off x="144328" y="1969982"/>
            <a:ext cx="3017463" cy="46596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342900" algn="l" rtl="0" eaLnBrk="0" fontAlgn="base" hangingPunct="0">
              <a:spcBef>
                <a:spcPct val="20000"/>
              </a:spcBef>
              <a:spcAft>
                <a:spcPct val="0"/>
              </a:spcAft>
              <a:buClr>
                <a:srgbClr val="9FA1A4"/>
              </a:buClr>
              <a:buSzPct val="100000"/>
              <a:buFont typeface="Wingdings" charset="2"/>
              <a:buChar char="§"/>
              <a:defRPr sz="1600" b="1" i="0">
                <a:solidFill>
                  <a:srgbClr val="0081C6"/>
                </a:solidFill>
                <a:latin typeface="Century Schoolbook"/>
                <a:ea typeface="+mn-ea"/>
                <a:cs typeface="Century Schoolbook"/>
              </a:defRPr>
            </a:lvl1pPr>
            <a:lvl2pPr marL="736600" indent="-285750" algn="l" rtl="0" eaLnBrk="0" fontAlgn="base" hangingPunct="0">
              <a:spcBef>
                <a:spcPct val="20000"/>
              </a:spcBef>
              <a:spcAft>
                <a:spcPct val="0"/>
              </a:spcAft>
              <a:buClr>
                <a:srgbClr val="9FA1A4"/>
              </a:buClr>
              <a:buSzPct val="50000"/>
              <a:buFont typeface="Wingdings" charset="2"/>
              <a:buChar char=""/>
              <a:defRPr sz="1600" b="0" i="0">
                <a:solidFill>
                  <a:srgbClr val="0081C6"/>
                </a:solidFill>
                <a:latin typeface="Century Schoolbook"/>
                <a:cs typeface="Century Schoolbook"/>
              </a:defRPr>
            </a:lvl2pPr>
            <a:lvl3pPr marL="1143000" indent="-228600" algn="l" rtl="0" eaLnBrk="0" fontAlgn="base" hangingPunct="0">
              <a:spcBef>
                <a:spcPct val="20000"/>
              </a:spcBef>
              <a:spcAft>
                <a:spcPct val="0"/>
              </a:spcAft>
              <a:buClr>
                <a:schemeClr val="bg2">
                  <a:lumMod val="40000"/>
                  <a:lumOff val="60000"/>
                </a:schemeClr>
              </a:buClr>
              <a:buFont typeface="Wingdings" charset="2"/>
              <a:buChar char="§"/>
              <a:defRPr sz="1600" b="0" i="0">
                <a:solidFill>
                  <a:srgbClr val="0081C6"/>
                </a:solidFill>
                <a:latin typeface="Century Schoolbook"/>
                <a:cs typeface="Century Schoolbook"/>
              </a:defRPr>
            </a:lvl3pPr>
            <a:lvl4pPr marL="1600200" indent="-228600" algn="l" rtl="0" eaLnBrk="0" fontAlgn="base" hangingPunct="0">
              <a:spcBef>
                <a:spcPct val="20000"/>
              </a:spcBef>
              <a:spcAft>
                <a:spcPct val="0"/>
              </a:spcAft>
              <a:buClr>
                <a:schemeClr val="bg2">
                  <a:lumMod val="20000"/>
                  <a:lumOff val="80000"/>
                </a:schemeClr>
              </a:buClr>
              <a:buFont typeface="Wingdings" charset="2"/>
              <a:buChar char="§"/>
              <a:defRPr sz="1600" b="0" i="0">
                <a:solidFill>
                  <a:srgbClr val="0081C6"/>
                </a:solidFill>
                <a:latin typeface="Century Schoolbook"/>
                <a:cs typeface="Century Schoolbook"/>
              </a:defRPr>
            </a:lvl4pPr>
            <a:lvl5pPr marL="2114550" indent="-285750" algn="l" rtl="0" eaLnBrk="0" fontAlgn="base" hangingPunct="0">
              <a:spcBef>
                <a:spcPct val="20000"/>
              </a:spcBef>
              <a:spcAft>
                <a:spcPct val="0"/>
              </a:spcAft>
              <a:buClr>
                <a:srgbClr val="9FA1A4"/>
              </a:buClr>
              <a:buFont typeface="Wingdings" charset="2"/>
              <a:buChar char="§"/>
              <a:defRPr sz="1600" b="0" i="0">
                <a:solidFill>
                  <a:srgbClr val="0081C6"/>
                </a:solidFill>
                <a:latin typeface="Century Schoolbook"/>
                <a:cs typeface="Century Schoolbook"/>
              </a:defRPr>
            </a:lvl5pPr>
            <a:lvl6pPr marL="2514600" indent="-228600" algn="l" rtl="0" eaLnBrk="0" fontAlgn="base" hangingPunct="0">
              <a:spcBef>
                <a:spcPct val="20000"/>
              </a:spcBef>
              <a:spcAft>
                <a:spcPct val="0"/>
              </a:spcAft>
              <a:defRPr sz="2000">
                <a:solidFill>
                  <a:schemeClr val="tx1"/>
                </a:solidFill>
                <a:latin typeface="Times" charset="0"/>
              </a:defRPr>
            </a:lvl6pPr>
            <a:lvl7pPr marL="2971800" indent="-228600" algn="l" rtl="0" eaLnBrk="0" fontAlgn="base" hangingPunct="0">
              <a:spcBef>
                <a:spcPct val="20000"/>
              </a:spcBef>
              <a:spcAft>
                <a:spcPct val="0"/>
              </a:spcAft>
              <a:defRPr sz="2000">
                <a:solidFill>
                  <a:schemeClr val="tx1"/>
                </a:solidFill>
                <a:latin typeface="Times" charset="0"/>
              </a:defRPr>
            </a:lvl7pPr>
            <a:lvl8pPr marL="3429000" indent="-228600" algn="l" rtl="0" eaLnBrk="0" fontAlgn="base" hangingPunct="0">
              <a:spcBef>
                <a:spcPct val="20000"/>
              </a:spcBef>
              <a:spcAft>
                <a:spcPct val="0"/>
              </a:spcAft>
              <a:defRPr sz="2000">
                <a:solidFill>
                  <a:schemeClr val="tx1"/>
                </a:solidFill>
                <a:latin typeface="Times" charset="0"/>
              </a:defRPr>
            </a:lvl8pPr>
            <a:lvl9pPr marL="3886200" indent="-228600" algn="l" rtl="0" eaLnBrk="0" fontAlgn="base" hangingPunct="0">
              <a:spcBef>
                <a:spcPct val="20000"/>
              </a:spcBef>
              <a:spcAft>
                <a:spcPct val="0"/>
              </a:spcAft>
              <a:defRPr sz="2000">
                <a:solidFill>
                  <a:schemeClr val="tx1"/>
                </a:solidFill>
                <a:latin typeface="Times" charset="0"/>
              </a:defRPr>
            </a:lvl9pPr>
          </a:lstStyle>
          <a:p>
            <a:pPr marL="119063" marR="0" lvl="0" indent="0" algn="l" defTabSz="914400" rtl="0" eaLnBrk="0" fontAlgn="base" latinLnBrk="0" hangingPunct="0">
              <a:lnSpc>
                <a:spcPct val="100000"/>
              </a:lnSpc>
              <a:spcBef>
                <a:spcPct val="20000"/>
              </a:spcBef>
              <a:spcAft>
                <a:spcPct val="0"/>
              </a:spcAft>
              <a:buClrTx/>
              <a:buSzPct val="100000"/>
              <a:buFont typeface="Wingdings" charset="2"/>
              <a:buNone/>
              <a:tabLst/>
              <a:defRPr/>
            </a:pPr>
            <a:r>
              <a:rPr kumimoji="0" lang="en-US" sz="1800" b="1" i="0" u="none" strike="noStrike" kern="0" cap="none" spc="0" normalizeH="0" baseline="0" noProof="0" dirty="0">
                <a:ln>
                  <a:noFill/>
                </a:ln>
                <a:solidFill>
                  <a:srgbClr val="6C2080"/>
                </a:solidFill>
                <a:effectLst/>
                <a:uLnTx/>
                <a:uFillTx/>
                <a:latin typeface="Arial" panose="020B0604020202020204"/>
                <a:ea typeface="+mn-ea"/>
              </a:rPr>
              <a:t>Troubleshooting Tips</a:t>
            </a:r>
          </a:p>
          <a:p>
            <a:pPr marL="119063" marR="0" lvl="0" indent="0" algn="l" defTabSz="914400" rtl="0" eaLnBrk="0" fontAlgn="base" latinLnBrk="0" hangingPunct="0">
              <a:lnSpc>
                <a:spcPct val="100000"/>
              </a:lnSpc>
              <a:spcBef>
                <a:spcPct val="20000"/>
              </a:spcBef>
              <a:spcAft>
                <a:spcPct val="0"/>
              </a:spcAft>
              <a:buClrTx/>
              <a:buSzPct val="100000"/>
              <a:buFont typeface="Wingdings" charset="2"/>
              <a:buNone/>
              <a:tabLst/>
              <a:defRPr/>
            </a:pPr>
            <a:endParaRPr kumimoji="0" lang="en-US" sz="1000" b="0" i="0" u="none" strike="noStrike" kern="1200" cap="none" spc="0" normalizeH="0" baseline="0" noProof="0" dirty="0">
              <a:ln>
                <a:noFill/>
              </a:ln>
              <a:solidFill>
                <a:srgbClr val="6C2080"/>
              </a:solidFill>
              <a:effectLst/>
              <a:uLnTx/>
              <a:uFillTx/>
              <a:latin typeface="Arial" panose="020B0604020202020204"/>
              <a:ea typeface="+mn-ea"/>
            </a:endParaRPr>
          </a:p>
          <a:p>
            <a:pPr marL="461963" marR="0" lvl="0" indent="-342900" algn="l" defTabSz="914400" rtl="0" eaLnBrk="0" fontAlgn="base" latinLnBrk="0" hangingPunct="0">
              <a:lnSpc>
                <a:spcPct val="100000"/>
              </a:lnSpc>
              <a:spcBef>
                <a:spcPct val="20000"/>
              </a:spcBef>
              <a:spcAft>
                <a:spcPct val="0"/>
              </a:spcAft>
              <a:buClrTx/>
              <a:buSzPct val="100000"/>
              <a:buFont typeface="Wingdings" panose="05000000000000000000" pitchFamily="2" charset="2"/>
              <a:buChar char="ü"/>
              <a:tabLst/>
              <a:defRPr/>
            </a:pPr>
            <a:r>
              <a:rPr kumimoji="0" lang="en-US" sz="1500" b="1" i="0" u="none" strike="noStrike" kern="1200" cap="none" spc="0" normalizeH="0" baseline="0" noProof="0" dirty="0">
                <a:ln>
                  <a:noFill/>
                </a:ln>
                <a:solidFill>
                  <a:srgbClr val="6C2080"/>
                </a:solidFill>
                <a:effectLst/>
                <a:uLnTx/>
                <a:uFillTx/>
                <a:latin typeface="Arial" panose="020B0604020202020204"/>
                <a:ea typeface="+mn-ea"/>
              </a:rPr>
              <a:t>Switch Audio Connection </a:t>
            </a:r>
            <a:r>
              <a:rPr kumimoji="0" lang="en-US" sz="1500" b="0" i="0" u="none" strike="noStrike" kern="1200" cap="none" spc="0" normalizeH="0" baseline="0" noProof="0" dirty="0">
                <a:ln>
                  <a:noFill/>
                </a:ln>
                <a:solidFill>
                  <a:srgbClr val="6C2080"/>
                </a:solidFill>
                <a:effectLst/>
                <a:uLnTx/>
                <a:uFillTx/>
                <a:latin typeface="Arial" panose="020B0604020202020204"/>
                <a:ea typeface="+mn-ea"/>
              </a:rPr>
              <a:t>from phone to computer or vice versa</a:t>
            </a:r>
            <a:endParaRPr kumimoji="0" lang="en-US" sz="1500" b="1" i="0" u="none" strike="noStrike" kern="1200" cap="none" spc="0" normalizeH="0" baseline="0" noProof="0" dirty="0">
              <a:ln>
                <a:noFill/>
              </a:ln>
              <a:solidFill>
                <a:srgbClr val="6C2080"/>
              </a:solidFill>
              <a:effectLst/>
              <a:uLnTx/>
              <a:uFillTx/>
              <a:latin typeface="Arial" panose="020B0604020202020204"/>
              <a:ea typeface="+mn-ea"/>
            </a:endParaRPr>
          </a:p>
          <a:p>
            <a:pPr marL="461963" marR="0" lvl="0" indent="-342900" algn="l" defTabSz="914400" rtl="0" eaLnBrk="0" fontAlgn="base" latinLnBrk="0" hangingPunct="0">
              <a:lnSpc>
                <a:spcPct val="100000"/>
              </a:lnSpc>
              <a:spcBef>
                <a:spcPct val="20000"/>
              </a:spcBef>
              <a:spcAft>
                <a:spcPct val="0"/>
              </a:spcAft>
              <a:buClrTx/>
              <a:buSzPct val="100000"/>
              <a:buFont typeface="Wingdings" panose="05000000000000000000" pitchFamily="2" charset="2"/>
              <a:buChar char="ü"/>
              <a:tabLst/>
              <a:defRPr/>
            </a:pPr>
            <a:r>
              <a:rPr kumimoji="0" lang="en-US" sz="1500" b="1" i="0" u="none" strike="noStrike" kern="1200" cap="none" spc="0" normalizeH="0" baseline="0" noProof="0" dirty="0">
                <a:ln>
                  <a:noFill/>
                </a:ln>
                <a:solidFill>
                  <a:srgbClr val="6C2080"/>
                </a:solidFill>
                <a:effectLst/>
                <a:uLnTx/>
                <a:uFillTx/>
                <a:latin typeface="Arial" panose="020B0604020202020204"/>
                <a:ea typeface="+mn-ea"/>
              </a:rPr>
              <a:t>Close the </a:t>
            </a:r>
            <a:r>
              <a:rPr kumimoji="0" lang="en-US" sz="1500" b="1" i="0" u="none" strike="noStrike" kern="1200" cap="none" spc="0" normalizeH="0" baseline="0" noProof="0" dirty="0" err="1">
                <a:ln>
                  <a:noFill/>
                </a:ln>
                <a:solidFill>
                  <a:srgbClr val="6C2080"/>
                </a:solidFill>
                <a:effectLst/>
                <a:uLnTx/>
                <a:uFillTx/>
                <a:latin typeface="Arial" panose="020B0604020202020204"/>
                <a:ea typeface="+mn-ea"/>
              </a:rPr>
              <a:t>Webex</a:t>
            </a:r>
            <a:r>
              <a:rPr kumimoji="0" lang="en-US" sz="1500" b="1" i="0" u="none" strike="noStrike" kern="1200" cap="none" spc="0" normalizeH="0" baseline="0" noProof="0" dirty="0">
                <a:ln>
                  <a:noFill/>
                </a:ln>
                <a:solidFill>
                  <a:srgbClr val="6C2080"/>
                </a:solidFill>
                <a:effectLst/>
                <a:uLnTx/>
                <a:uFillTx/>
                <a:latin typeface="Arial" panose="020B0604020202020204"/>
                <a:ea typeface="+mn-ea"/>
              </a:rPr>
              <a:t> window</a:t>
            </a:r>
            <a:r>
              <a:rPr kumimoji="0" lang="en-US" sz="1500" b="0" i="0" u="none" strike="noStrike" kern="1200" cap="none" spc="0" normalizeH="0" baseline="0" noProof="0" dirty="0">
                <a:ln>
                  <a:noFill/>
                </a:ln>
                <a:solidFill>
                  <a:srgbClr val="6C2080"/>
                </a:solidFill>
                <a:effectLst/>
                <a:uLnTx/>
                <a:uFillTx/>
                <a:latin typeface="Arial" panose="020B0604020202020204"/>
                <a:ea typeface="+mn-ea"/>
              </a:rPr>
              <a:t> and </a:t>
            </a:r>
            <a:r>
              <a:rPr kumimoji="0" lang="en-US" sz="1500" b="1" i="0" u="none" strike="noStrike" kern="1200" cap="none" spc="0" normalizeH="0" baseline="0" noProof="0" dirty="0">
                <a:ln>
                  <a:noFill/>
                </a:ln>
                <a:solidFill>
                  <a:srgbClr val="6C2080"/>
                </a:solidFill>
                <a:effectLst/>
                <a:uLnTx/>
                <a:uFillTx/>
                <a:latin typeface="Arial" panose="020B0604020202020204"/>
                <a:ea typeface="+mn-ea"/>
              </a:rPr>
              <a:t>re-launch the webinar</a:t>
            </a:r>
            <a:r>
              <a:rPr kumimoji="0" lang="en-US" sz="1500" b="0" i="0" u="none" strike="noStrike" kern="1200" cap="none" spc="0" normalizeH="0" baseline="0" noProof="0" dirty="0">
                <a:ln>
                  <a:noFill/>
                </a:ln>
                <a:solidFill>
                  <a:srgbClr val="6C2080"/>
                </a:solidFill>
                <a:effectLst/>
                <a:uLnTx/>
                <a:uFillTx/>
                <a:latin typeface="Arial" panose="020B0604020202020204"/>
                <a:ea typeface="+mn-ea"/>
              </a:rPr>
              <a:t> from your transcript in the Online Training Center.</a:t>
            </a:r>
          </a:p>
          <a:p>
            <a:pPr marL="461963" marR="0" lvl="0" indent="-342900" algn="l" defTabSz="914400" rtl="0" eaLnBrk="0" fontAlgn="base" latinLnBrk="0" hangingPunct="0">
              <a:lnSpc>
                <a:spcPct val="100000"/>
              </a:lnSpc>
              <a:spcBef>
                <a:spcPct val="20000"/>
              </a:spcBef>
              <a:spcAft>
                <a:spcPct val="0"/>
              </a:spcAft>
              <a:buClrTx/>
              <a:buSzPct val="100000"/>
              <a:buFont typeface="Wingdings" panose="05000000000000000000" pitchFamily="2" charset="2"/>
              <a:buChar char="ü"/>
              <a:tabLst/>
              <a:defRPr/>
            </a:pPr>
            <a:r>
              <a:rPr kumimoji="0" lang="en-US" sz="1500" b="0" i="0" u="none" strike="noStrike" kern="0" cap="none" spc="0" normalizeH="0" baseline="0" noProof="0" dirty="0">
                <a:ln>
                  <a:noFill/>
                </a:ln>
                <a:solidFill>
                  <a:srgbClr val="6C2080"/>
                </a:solidFill>
                <a:effectLst/>
                <a:uLnTx/>
                <a:uFillTx/>
                <a:latin typeface="Arial" panose="020B0604020202020204"/>
                <a:ea typeface="+mn-ea"/>
              </a:rPr>
              <a:t>Or send a </a:t>
            </a:r>
            <a:r>
              <a:rPr kumimoji="0" lang="en-US" sz="1500" b="1" i="0" u="none" strike="noStrike" kern="0" cap="none" spc="0" normalizeH="0" baseline="0" noProof="0" dirty="0">
                <a:ln>
                  <a:noFill/>
                </a:ln>
                <a:solidFill>
                  <a:srgbClr val="6C2080"/>
                </a:solidFill>
                <a:effectLst/>
                <a:uLnTx/>
                <a:uFillTx/>
                <a:latin typeface="Arial" panose="020B0604020202020204"/>
                <a:ea typeface="+mn-ea"/>
              </a:rPr>
              <a:t>chat</a:t>
            </a:r>
            <a:r>
              <a:rPr kumimoji="0" lang="en-US" sz="1500" b="0" i="0" u="none" strike="noStrike" kern="0" cap="none" spc="0" normalizeH="0" baseline="0" noProof="0" dirty="0">
                <a:ln>
                  <a:noFill/>
                </a:ln>
                <a:solidFill>
                  <a:srgbClr val="6C2080"/>
                </a:solidFill>
                <a:effectLst/>
                <a:uLnTx/>
                <a:uFillTx/>
                <a:latin typeface="Arial" panose="020B0604020202020204"/>
                <a:ea typeface="+mn-ea"/>
              </a:rPr>
              <a:t> to </a:t>
            </a:r>
            <a:r>
              <a:rPr kumimoji="0" lang="en-US" sz="1500" b="1" i="0" u="none" strike="noStrike" kern="0" cap="none" spc="0" normalizeH="0" baseline="0" noProof="0" dirty="0">
                <a:ln>
                  <a:noFill/>
                </a:ln>
                <a:solidFill>
                  <a:srgbClr val="6C2080"/>
                </a:solidFill>
                <a:effectLst/>
                <a:uLnTx/>
                <a:uFillTx/>
                <a:latin typeface="Arial" panose="020B0604020202020204"/>
                <a:ea typeface="+mn-ea"/>
              </a:rPr>
              <a:t>CSH Instructor</a:t>
            </a:r>
            <a:r>
              <a:rPr kumimoji="0" lang="en-US" sz="1500" b="0" i="0" u="none" strike="noStrike" kern="0" cap="none" spc="0" normalizeH="0" baseline="0" noProof="0" dirty="0">
                <a:ln>
                  <a:noFill/>
                </a:ln>
                <a:solidFill>
                  <a:srgbClr val="6C2080"/>
                </a:solidFill>
                <a:effectLst/>
                <a:uLnTx/>
                <a:uFillTx/>
                <a:latin typeface="Arial" panose="020B0604020202020204"/>
                <a:ea typeface="+mn-ea"/>
              </a:rPr>
              <a:t> or </a:t>
            </a:r>
            <a:r>
              <a:rPr kumimoji="0" lang="en-US" sz="1500" b="1" i="0" u="none" strike="noStrike" kern="0" cap="none" spc="0" normalizeH="0" baseline="0" noProof="0" dirty="0">
                <a:ln>
                  <a:noFill/>
                </a:ln>
                <a:solidFill>
                  <a:srgbClr val="6C2080"/>
                </a:solidFill>
                <a:effectLst/>
                <a:uLnTx/>
                <a:uFillTx/>
                <a:latin typeface="Arial" panose="020B0604020202020204"/>
                <a:ea typeface="+mn-ea"/>
              </a:rPr>
              <a:t>email </a:t>
            </a:r>
            <a:r>
              <a:rPr kumimoji="0" lang="en-US" sz="1500" b="0" i="0" u="none" strike="noStrike" kern="0" cap="none" spc="0" normalizeH="0" baseline="0" noProof="0" dirty="0">
                <a:ln>
                  <a:noFill/>
                </a:ln>
                <a:solidFill>
                  <a:srgbClr val="6C2080"/>
                </a:solidFill>
                <a:effectLst/>
                <a:uLnTx/>
                <a:uFillTx/>
                <a:latin typeface="Arial" panose="020B0604020202020204"/>
                <a:ea typeface="+mn-ea"/>
              </a:rPr>
              <a:t>training@csh.org for assistance. </a:t>
            </a:r>
          </a:p>
          <a:p>
            <a:pPr marL="119063" marR="0" lvl="0" indent="0" algn="l" defTabSz="914400" rtl="0" eaLnBrk="0" fontAlgn="base" latinLnBrk="0" hangingPunct="0">
              <a:lnSpc>
                <a:spcPct val="100000"/>
              </a:lnSpc>
              <a:spcBef>
                <a:spcPct val="20000"/>
              </a:spcBef>
              <a:spcAft>
                <a:spcPct val="0"/>
              </a:spcAft>
              <a:buClrTx/>
              <a:buSzPct val="100000"/>
              <a:buFont typeface="Wingdings" charset="2"/>
              <a:buNone/>
              <a:tabLst/>
              <a:defRPr/>
            </a:pPr>
            <a:endParaRPr kumimoji="0" lang="en-US" sz="1400" b="1" i="0" u="none" strike="noStrike" kern="0" cap="none" spc="0" normalizeH="0" baseline="0" noProof="0" dirty="0">
              <a:ln>
                <a:noFill/>
              </a:ln>
              <a:solidFill>
                <a:srgbClr val="6C2080"/>
              </a:solidFill>
              <a:effectLst/>
              <a:uLnTx/>
              <a:uFillTx/>
              <a:latin typeface="Arial" panose="020B0604020202020204"/>
              <a:ea typeface="+mn-ea"/>
            </a:endParaRPr>
          </a:p>
          <a:p>
            <a:pPr marL="461963" marR="0" lvl="0" indent="-342900" algn="l" defTabSz="914400" rtl="0" eaLnBrk="0" fontAlgn="base" latinLnBrk="0" hangingPunct="0">
              <a:lnSpc>
                <a:spcPct val="100000"/>
              </a:lnSpc>
              <a:spcBef>
                <a:spcPct val="20000"/>
              </a:spcBef>
              <a:spcAft>
                <a:spcPct val="0"/>
              </a:spcAft>
              <a:buClr>
                <a:srgbClr val="9FA1A4"/>
              </a:buClr>
              <a:buSzPct val="100000"/>
              <a:buFont typeface="Wingdings" charset="2"/>
              <a:buChar char="§"/>
              <a:tabLst/>
              <a:defRPr/>
            </a:pPr>
            <a:endParaRPr kumimoji="0" lang="en-US" sz="1600" b="1" i="0" u="none" strike="noStrike" kern="0" cap="none" spc="0" normalizeH="0" baseline="0" noProof="0" dirty="0">
              <a:ln>
                <a:noFill/>
              </a:ln>
              <a:solidFill>
                <a:srgbClr val="6C2080"/>
              </a:solidFill>
              <a:effectLst/>
              <a:uLnTx/>
              <a:uFillTx/>
              <a:latin typeface="Arial" panose="020B0604020202020204"/>
              <a:ea typeface="+mn-ea"/>
            </a:endParaRPr>
          </a:p>
        </p:txBody>
      </p:sp>
      <p:graphicFrame>
        <p:nvGraphicFramePr>
          <p:cNvPr id="10" name="Diagram 9"/>
          <p:cNvGraphicFramePr/>
          <p:nvPr/>
        </p:nvGraphicFramePr>
        <p:xfrm>
          <a:off x="1607215" y="954335"/>
          <a:ext cx="8901482" cy="18323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Rectangle 14"/>
          <p:cNvSpPr/>
          <p:nvPr/>
        </p:nvSpPr>
        <p:spPr bwMode="auto">
          <a:xfrm>
            <a:off x="6553200" y="3373941"/>
            <a:ext cx="1371600" cy="702885"/>
          </a:xfrm>
          <a:prstGeom prst="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8971D"/>
              </a:solidFill>
              <a:effectLst/>
              <a:uLnTx/>
              <a:uFillTx/>
              <a:latin typeface="Times" charset="0"/>
              <a:ea typeface="+mn-ea"/>
              <a:cs typeface="+mn-cs"/>
            </a:endParaRPr>
          </a:p>
        </p:txBody>
      </p:sp>
      <p:sp>
        <p:nvSpPr>
          <p:cNvPr id="12" name="Title 1"/>
          <p:cNvSpPr txBox="1">
            <a:spLocks/>
          </p:cNvSpPr>
          <p:nvPr/>
        </p:nvSpPr>
        <p:spPr>
          <a:xfrm>
            <a:off x="1485956" y="520698"/>
            <a:ext cx="9144000" cy="704850"/>
          </a:xfrm>
          <a:prstGeom prst="rect">
            <a:avLst/>
          </a:prstGeom>
        </p:spPr>
        <p:txBody>
          <a:bodyPr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60" normalizeH="0" baseline="0" noProof="0">
                <a:ln>
                  <a:noFill/>
                </a:ln>
                <a:solidFill>
                  <a:srgbClr val="9FA1A4">
                    <a:lumMod val="75000"/>
                  </a:srgbClr>
                </a:solidFill>
                <a:effectLst/>
                <a:uLnTx/>
                <a:uFillTx/>
                <a:latin typeface="Century Gothic"/>
                <a:ea typeface="+mj-ea"/>
                <a:cs typeface="Arial" panose="020B0604020202020204" pitchFamily="34" charset="0"/>
              </a:rPr>
              <a:t>We will be </a:t>
            </a:r>
            <a:r>
              <a:rPr kumimoji="0" lang="en-US" sz="1800" b="1" i="0" u="none" strike="noStrike" kern="1200" cap="none" spc="-60" normalizeH="0" baseline="0" noProof="0">
                <a:ln>
                  <a:noFill/>
                </a:ln>
                <a:solidFill>
                  <a:srgbClr val="9FA1A4">
                    <a:lumMod val="75000"/>
                  </a:srgbClr>
                </a:solidFill>
                <a:effectLst/>
                <a:uLnTx/>
                <a:uFillTx/>
                <a:latin typeface="Century Gothic"/>
                <a:ea typeface="+mj-ea"/>
                <a:cs typeface="Arial" panose="020B0604020202020204" pitchFamily="34" charset="0"/>
              </a:rPr>
              <a:t>recording</a:t>
            </a:r>
            <a:r>
              <a:rPr kumimoji="0" lang="en-US" sz="1800" b="0" i="0" u="none" strike="noStrike" kern="1200" cap="none" spc="-60" normalizeH="0" baseline="0" noProof="0">
                <a:ln>
                  <a:noFill/>
                </a:ln>
                <a:solidFill>
                  <a:srgbClr val="9FA1A4">
                    <a:lumMod val="75000"/>
                  </a:srgbClr>
                </a:solidFill>
                <a:effectLst/>
                <a:uLnTx/>
                <a:uFillTx/>
                <a:latin typeface="Century Gothic"/>
                <a:ea typeface="+mj-ea"/>
                <a:cs typeface="Arial" panose="020B0604020202020204" pitchFamily="34" charset="0"/>
              </a:rPr>
              <a:t> today’s webinar.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60" normalizeH="0" baseline="0" noProof="0">
                <a:ln>
                  <a:noFill/>
                </a:ln>
                <a:solidFill>
                  <a:srgbClr val="9FA1A4">
                    <a:lumMod val="75000"/>
                  </a:srgbClr>
                </a:solidFill>
                <a:effectLst/>
                <a:uLnTx/>
                <a:uFillTx/>
                <a:latin typeface="Century Gothic"/>
                <a:ea typeface="+mj-ea"/>
                <a:cs typeface="Arial" panose="020B0604020202020204" pitchFamily="34" charset="0"/>
              </a:rPr>
              <a:t>Everyone is </a:t>
            </a:r>
            <a:r>
              <a:rPr kumimoji="0" lang="en-US" sz="1800" b="1" i="0" u="none" strike="noStrike" kern="1200" cap="none" spc="-60" normalizeH="0" baseline="0" noProof="0">
                <a:ln>
                  <a:noFill/>
                </a:ln>
                <a:solidFill>
                  <a:srgbClr val="9FA1A4">
                    <a:lumMod val="75000"/>
                  </a:srgbClr>
                </a:solidFill>
                <a:effectLst/>
                <a:uLnTx/>
                <a:uFillTx/>
                <a:latin typeface="Century Gothic"/>
                <a:ea typeface="+mj-ea"/>
                <a:cs typeface="Arial" panose="020B0604020202020204" pitchFamily="34" charset="0"/>
              </a:rPr>
              <a:t>muted</a:t>
            </a:r>
            <a:r>
              <a:rPr kumimoji="0" lang="en-US" sz="1800" b="0" i="0" u="none" strike="noStrike" kern="1200" cap="none" spc="-60" normalizeH="0" baseline="0" noProof="0">
                <a:ln>
                  <a:noFill/>
                </a:ln>
                <a:solidFill>
                  <a:srgbClr val="9FA1A4">
                    <a:lumMod val="75000"/>
                  </a:srgbClr>
                </a:solidFill>
                <a:effectLst/>
                <a:uLnTx/>
                <a:uFillTx/>
                <a:latin typeface="Century Gothic"/>
                <a:ea typeface="+mj-ea"/>
                <a:cs typeface="Arial" panose="020B0604020202020204" pitchFamily="34" charset="0"/>
              </a:rPr>
              <a:t> to reduce background noise.</a:t>
            </a:r>
          </a:p>
        </p:txBody>
      </p:sp>
      <p:pic>
        <p:nvPicPr>
          <p:cNvPr id="4" name="Picture 3"/>
          <p:cNvPicPr>
            <a:picLocks noChangeAspect="1"/>
          </p:cNvPicPr>
          <p:nvPr/>
        </p:nvPicPr>
        <p:blipFill rotWithShape="1">
          <a:blip r:embed="rId10" cstate="screen">
            <a:extLst>
              <a:ext uri="{28A0092B-C50C-407E-A947-70E740481C1C}">
                <a14:useLocalDpi xmlns:a14="http://schemas.microsoft.com/office/drawing/2010/main"/>
              </a:ext>
            </a:extLst>
          </a:blip>
          <a:srcRect l="43080" t="47872" r="8656" b="7469"/>
          <a:stretch/>
        </p:blipFill>
        <p:spPr>
          <a:xfrm>
            <a:off x="3594990" y="596110"/>
            <a:ext cx="275307" cy="274320"/>
          </a:xfrm>
          <a:prstGeom prst="rect">
            <a:avLst/>
          </a:prstGeom>
        </p:spPr>
      </p:pic>
      <p:pic>
        <p:nvPicPr>
          <p:cNvPr id="16" name="Picture 2"/>
          <p:cNvPicPr>
            <a:picLocks noChangeAspect="1"/>
          </p:cNvPicPr>
          <p:nvPr/>
        </p:nvPicPr>
        <p:blipFill>
          <a:blip r:embed="rId11" cstate="email">
            <a:extLst>
              <a:ext uri="{28A0092B-C50C-407E-A947-70E740481C1C}">
                <a14:useLocalDpi xmlns:a14="http://schemas.microsoft.com/office/drawing/2010/main" val="0"/>
              </a:ext>
            </a:extLst>
          </a:blip>
          <a:srcRect l="25745" t="34698" r="25581" b="33977"/>
          <a:stretch>
            <a:fillRect/>
          </a:stretch>
        </p:blipFill>
        <p:spPr bwMode="auto">
          <a:xfrm>
            <a:off x="3175034" y="891435"/>
            <a:ext cx="2841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12"/>
          <a:stretch>
            <a:fillRect/>
          </a:stretch>
        </p:blipFill>
        <p:spPr>
          <a:xfrm>
            <a:off x="8572606" y="2572152"/>
            <a:ext cx="1818550" cy="3009346"/>
          </a:xfrm>
          <a:prstGeom prst="rect">
            <a:avLst/>
          </a:prstGeom>
        </p:spPr>
      </p:pic>
      <p:sp>
        <p:nvSpPr>
          <p:cNvPr id="17" name="Rectangle 16"/>
          <p:cNvSpPr/>
          <p:nvPr/>
        </p:nvSpPr>
        <p:spPr bwMode="auto">
          <a:xfrm>
            <a:off x="8684344" y="4860449"/>
            <a:ext cx="1595075" cy="402734"/>
          </a:xfrm>
          <a:prstGeom prst="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8971D"/>
              </a:solidFill>
              <a:effectLst/>
              <a:uLnTx/>
              <a:uFillTx/>
              <a:latin typeface="Times" charset="0"/>
              <a:ea typeface="+mn-ea"/>
              <a:cs typeface="+mn-cs"/>
            </a:endParaRPr>
          </a:p>
        </p:txBody>
      </p:sp>
      <p:cxnSp>
        <p:nvCxnSpPr>
          <p:cNvPr id="9" name="Elbow Connector 8"/>
          <p:cNvCxnSpPr>
            <a:stCxn id="15" idx="3"/>
            <a:endCxn id="17" idx="1"/>
          </p:cNvCxnSpPr>
          <p:nvPr/>
        </p:nvCxnSpPr>
        <p:spPr>
          <a:xfrm>
            <a:off x="7924801" y="3725384"/>
            <a:ext cx="759543" cy="1336433"/>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124200" y="3429000"/>
            <a:ext cx="34290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623BADAD-35B0-443F-8366-77D7A7CB786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81392" y="6055125"/>
            <a:ext cx="1827495" cy="628963"/>
          </a:xfrm>
          <a:prstGeom prst="rect">
            <a:avLst/>
          </a:prstGeom>
        </p:spPr>
      </p:pic>
      <p:pic>
        <p:nvPicPr>
          <p:cNvPr id="19" name="Picture 18">
            <a:extLst>
              <a:ext uri="{FF2B5EF4-FFF2-40B4-BE49-F238E27FC236}">
                <a16:creationId xmlns:a16="http://schemas.microsoft.com/office/drawing/2014/main" id="{A7ED7582-451F-4FD8-936D-423B4E360EF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743000" y="5991065"/>
            <a:ext cx="1488401" cy="754426"/>
          </a:xfrm>
          <a:prstGeom prst="rect">
            <a:avLst/>
          </a:prstGeom>
        </p:spPr>
      </p:pic>
      <p:pic>
        <p:nvPicPr>
          <p:cNvPr id="20" name="Picture 19">
            <a:extLst>
              <a:ext uri="{FF2B5EF4-FFF2-40B4-BE49-F238E27FC236}">
                <a16:creationId xmlns:a16="http://schemas.microsoft.com/office/drawing/2014/main" id="{D895EC2F-3CA3-41C1-BE71-1A8C863804D1}"/>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7020141" y="6052468"/>
            <a:ext cx="1534905" cy="631620"/>
          </a:xfrm>
          <a:prstGeom prst="rect">
            <a:avLst/>
          </a:prstGeom>
        </p:spPr>
      </p:pic>
      <p:pic>
        <p:nvPicPr>
          <p:cNvPr id="22" name="Picture 21">
            <a:extLst>
              <a:ext uri="{FF2B5EF4-FFF2-40B4-BE49-F238E27FC236}">
                <a16:creationId xmlns:a16="http://schemas.microsoft.com/office/drawing/2014/main" id="{8E227EFC-62B6-442E-BE95-3845844E03C2}"/>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343786" y="6052468"/>
            <a:ext cx="1644938" cy="631620"/>
          </a:xfrm>
          <a:prstGeom prst="rect">
            <a:avLst/>
          </a:prstGeom>
        </p:spPr>
      </p:pic>
    </p:spTree>
    <p:custDataLst>
      <p:tags r:id="rId1"/>
    </p:custDataLst>
    <p:extLst>
      <p:ext uri="{BB962C8B-B14F-4D97-AF65-F5344CB8AC3E}">
        <p14:creationId xmlns:p14="http://schemas.microsoft.com/office/powerpoint/2010/main" val="42087569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0" name="Google Shape;130;p3"/>
          <p:cNvSpPr txBox="1">
            <a:spLocks noGrp="1"/>
          </p:cNvSpPr>
          <p:nvPr>
            <p:ph type="title"/>
          </p:nvPr>
        </p:nvSpPr>
        <p:spPr>
          <a:xfrm>
            <a:off x="332325" y="640825"/>
            <a:ext cx="3721500" cy="5583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6000"/>
              <a:buFont typeface="Arial"/>
              <a:buNone/>
            </a:pPr>
            <a:r>
              <a:rPr lang="en-US" sz="6000"/>
              <a:t>The COVID-19 Crisis</a:t>
            </a:r>
            <a:endParaRPr/>
          </a:p>
        </p:txBody>
      </p:sp>
      <p:sp>
        <p:nvSpPr>
          <p:cNvPr id="131" name="Google Shape;131;p3"/>
          <p:cNvSpPr/>
          <p:nvPr/>
        </p:nvSpPr>
        <p:spPr>
          <a:xfrm>
            <a:off x="4314992" y="1557877"/>
            <a:ext cx="18288" cy="3749040"/>
          </a:xfrm>
          <a:custGeom>
            <a:avLst/>
            <a:gdLst/>
            <a:ahLst/>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42B19F"/>
          </a:solidFill>
          <a:ln w="34925" cap="flat" cmpd="sng">
            <a:solidFill>
              <a:srgbClr val="42B19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32" name="Google Shape;132;p3"/>
          <p:cNvGrpSpPr/>
          <p:nvPr/>
        </p:nvGrpSpPr>
        <p:grpSpPr>
          <a:xfrm>
            <a:off x="4648013" y="640823"/>
            <a:ext cx="7415980" cy="5536140"/>
            <a:chOff x="0" y="0"/>
            <a:chExt cx="6900512" cy="5536140"/>
          </a:xfrm>
        </p:grpSpPr>
        <p:cxnSp>
          <p:nvCxnSpPr>
            <p:cNvPr id="133" name="Google Shape;133;p3"/>
            <p:cNvCxnSpPr/>
            <p:nvPr/>
          </p:nvCxnSpPr>
          <p:spPr>
            <a:xfrm>
              <a:off x="0" y="0"/>
              <a:ext cx="6900512" cy="0"/>
            </a:xfrm>
            <a:prstGeom prst="straightConnector1">
              <a:avLst/>
            </a:prstGeom>
            <a:solidFill>
              <a:srgbClr val="35B469"/>
            </a:solidFill>
            <a:ln w="12700" cap="flat" cmpd="sng">
              <a:solidFill>
                <a:srgbClr val="35B469"/>
              </a:solidFill>
              <a:prstDash val="solid"/>
              <a:miter lim="800000"/>
              <a:headEnd type="none" w="sm" len="sm"/>
              <a:tailEnd type="none" w="sm" len="sm"/>
            </a:ln>
          </p:spPr>
        </p:cxnSp>
        <p:sp>
          <p:nvSpPr>
            <p:cNvPr id="134" name="Google Shape;134;p3"/>
            <p:cNvSpPr/>
            <p:nvPr/>
          </p:nvSpPr>
          <p:spPr>
            <a:xfrm>
              <a:off x="0" y="0"/>
              <a:ext cx="6900512" cy="1384035"/>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3"/>
            <p:cNvSpPr txBox="1"/>
            <p:nvPr/>
          </p:nvSpPr>
          <p:spPr>
            <a:xfrm>
              <a:off x="0" y="0"/>
              <a:ext cx="6900512" cy="1384035"/>
            </a:xfrm>
            <a:prstGeom prst="rect">
              <a:avLst/>
            </a:prstGeom>
            <a:noFill/>
            <a:ln>
              <a:noFill/>
            </a:ln>
          </p:spPr>
          <p:txBody>
            <a:bodyPr spcFirstLastPara="1" wrap="square" lIns="243825" tIns="243825" rIns="243825" bIns="243825"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6400"/>
                <a:buFont typeface="Arial"/>
                <a:buNone/>
                <a:tabLst/>
                <a:defRPr/>
              </a:pPr>
              <a:r>
                <a:rPr kumimoji="0" lang="en-US" sz="5900" b="0" i="0" u="none" strike="noStrike" kern="0" cap="none" spc="0" normalizeH="0" baseline="0" noProof="0">
                  <a:ln>
                    <a:noFill/>
                  </a:ln>
                  <a:solidFill>
                    <a:srgbClr val="000000"/>
                  </a:solidFill>
                  <a:effectLst/>
                  <a:uLnTx/>
                  <a:uFillTx/>
                  <a:latin typeface="Arial"/>
                  <a:ea typeface="Arial"/>
                  <a:cs typeface="Arial"/>
                  <a:sym typeface="Arial"/>
                </a:rPr>
                <a:t>Job Loss</a:t>
              </a:r>
              <a:endParaRPr kumimoji="0" sz="900" b="0" i="0" u="none" strike="noStrike" kern="0" cap="none" spc="0" normalizeH="0" baseline="0" noProof="0">
                <a:ln>
                  <a:noFill/>
                </a:ln>
                <a:solidFill>
                  <a:srgbClr val="000000"/>
                </a:solidFill>
                <a:effectLst/>
                <a:uLnTx/>
                <a:uFillTx/>
                <a:latin typeface="Arial"/>
                <a:cs typeface="Arial"/>
                <a:sym typeface="Arial"/>
              </a:endParaRPr>
            </a:p>
          </p:txBody>
        </p:sp>
        <p:cxnSp>
          <p:nvCxnSpPr>
            <p:cNvPr id="136" name="Google Shape;136;p3"/>
            <p:cNvCxnSpPr/>
            <p:nvPr/>
          </p:nvCxnSpPr>
          <p:spPr>
            <a:xfrm>
              <a:off x="0" y="1384035"/>
              <a:ext cx="6900512" cy="0"/>
            </a:xfrm>
            <a:prstGeom prst="straightConnector1">
              <a:avLst/>
            </a:prstGeom>
            <a:solidFill>
              <a:schemeClr val="accent3"/>
            </a:solidFill>
            <a:ln w="12700" cap="flat" cmpd="sng">
              <a:solidFill>
                <a:schemeClr val="accent3"/>
              </a:solidFill>
              <a:prstDash val="solid"/>
              <a:miter lim="800000"/>
              <a:headEnd type="none" w="sm" len="sm"/>
              <a:tailEnd type="none" w="sm" len="sm"/>
            </a:ln>
          </p:spPr>
        </p:cxnSp>
        <p:sp>
          <p:nvSpPr>
            <p:cNvPr id="137" name="Google Shape;137;p3"/>
            <p:cNvSpPr/>
            <p:nvPr/>
          </p:nvSpPr>
          <p:spPr>
            <a:xfrm>
              <a:off x="0" y="1384035"/>
              <a:ext cx="6900512" cy="1384035"/>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3"/>
            <p:cNvSpPr txBox="1"/>
            <p:nvPr/>
          </p:nvSpPr>
          <p:spPr>
            <a:xfrm>
              <a:off x="0" y="1384035"/>
              <a:ext cx="6900512" cy="1384035"/>
            </a:xfrm>
            <a:prstGeom prst="rect">
              <a:avLst/>
            </a:prstGeom>
            <a:noFill/>
            <a:ln>
              <a:noFill/>
            </a:ln>
          </p:spPr>
          <p:txBody>
            <a:bodyPr spcFirstLastPara="1" wrap="square" lIns="243825" tIns="243825" rIns="243825" bIns="243825"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6400"/>
                <a:buFont typeface="Arial"/>
                <a:buNone/>
                <a:tabLst/>
                <a:defRPr/>
              </a:pPr>
              <a:r>
                <a:rPr kumimoji="0" lang="en-US" sz="5800" b="0" i="0" u="none" strike="noStrike" kern="0" cap="none" spc="0" normalizeH="0" baseline="0" noProof="0">
                  <a:ln>
                    <a:noFill/>
                  </a:ln>
                  <a:solidFill>
                    <a:srgbClr val="000000"/>
                  </a:solidFill>
                  <a:effectLst/>
                  <a:uLnTx/>
                  <a:uFillTx/>
                  <a:latin typeface="Arial"/>
                  <a:ea typeface="Arial"/>
                  <a:cs typeface="Arial"/>
                  <a:sym typeface="Arial"/>
                </a:rPr>
                <a:t>Stay at Home Orders</a:t>
              </a:r>
              <a:endParaRPr kumimoji="0" sz="800" b="0" i="0" u="none" strike="noStrike" kern="0" cap="none" spc="0" normalizeH="0" baseline="0" noProof="0">
                <a:ln>
                  <a:noFill/>
                </a:ln>
                <a:solidFill>
                  <a:srgbClr val="000000"/>
                </a:solidFill>
                <a:effectLst/>
                <a:uLnTx/>
                <a:uFillTx/>
                <a:latin typeface="Arial"/>
                <a:cs typeface="Arial"/>
                <a:sym typeface="Arial"/>
              </a:endParaRPr>
            </a:p>
          </p:txBody>
        </p:sp>
        <p:cxnSp>
          <p:nvCxnSpPr>
            <p:cNvPr id="139" name="Google Shape;139;p3"/>
            <p:cNvCxnSpPr/>
            <p:nvPr/>
          </p:nvCxnSpPr>
          <p:spPr>
            <a:xfrm>
              <a:off x="0" y="2768070"/>
              <a:ext cx="6900512" cy="0"/>
            </a:xfrm>
            <a:prstGeom prst="straightConnector1">
              <a:avLst/>
            </a:prstGeom>
            <a:solidFill>
              <a:srgbClr val="69B034"/>
            </a:solidFill>
            <a:ln w="12700" cap="flat" cmpd="sng">
              <a:solidFill>
                <a:srgbClr val="69B034"/>
              </a:solidFill>
              <a:prstDash val="solid"/>
              <a:miter lim="800000"/>
              <a:headEnd type="none" w="sm" len="sm"/>
              <a:tailEnd type="none" w="sm" len="sm"/>
            </a:ln>
          </p:spPr>
        </p:cxnSp>
        <p:sp>
          <p:nvSpPr>
            <p:cNvPr id="140" name="Google Shape;140;p3"/>
            <p:cNvSpPr/>
            <p:nvPr/>
          </p:nvSpPr>
          <p:spPr>
            <a:xfrm>
              <a:off x="0" y="2768070"/>
              <a:ext cx="6900512" cy="1384035"/>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3"/>
            <p:cNvSpPr txBox="1"/>
            <p:nvPr/>
          </p:nvSpPr>
          <p:spPr>
            <a:xfrm>
              <a:off x="0" y="2768070"/>
              <a:ext cx="6900512" cy="1384035"/>
            </a:xfrm>
            <a:prstGeom prst="rect">
              <a:avLst/>
            </a:prstGeom>
            <a:noFill/>
            <a:ln>
              <a:noFill/>
            </a:ln>
          </p:spPr>
          <p:txBody>
            <a:bodyPr spcFirstLastPara="1" wrap="square" lIns="243825" tIns="243825" rIns="243825" bIns="243825"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6400"/>
                <a:buFont typeface="Arial"/>
                <a:buNone/>
                <a:tabLst/>
                <a:defRPr/>
              </a:pPr>
              <a:r>
                <a:rPr kumimoji="0" lang="en-US" sz="5900" b="0" i="0" u="none" strike="noStrike" kern="0" cap="none" spc="0" normalizeH="0" baseline="0" noProof="0">
                  <a:ln>
                    <a:noFill/>
                  </a:ln>
                  <a:solidFill>
                    <a:srgbClr val="000000"/>
                  </a:solidFill>
                  <a:effectLst/>
                  <a:uLnTx/>
                  <a:uFillTx/>
                  <a:latin typeface="Arial"/>
                  <a:ea typeface="Arial"/>
                  <a:cs typeface="Arial"/>
                  <a:sym typeface="Arial"/>
                </a:rPr>
                <a:t>Loss of Loved Ones</a:t>
              </a:r>
              <a:endParaRPr kumimoji="0" sz="900" b="0" i="0" u="none" strike="noStrike" kern="0" cap="none" spc="0" normalizeH="0" baseline="0" noProof="0">
                <a:ln>
                  <a:noFill/>
                </a:ln>
                <a:solidFill>
                  <a:srgbClr val="000000"/>
                </a:solidFill>
                <a:effectLst/>
                <a:uLnTx/>
                <a:uFillTx/>
                <a:latin typeface="Arial"/>
                <a:cs typeface="Arial"/>
                <a:sym typeface="Arial"/>
              </a:endParaRPr>
            </a:p>
          </p:txBody>
        </p:sp>
        <p:cxnSp>
          <p:nvCxnSpPr>
            <p:cNvPr id="142" name="Google Shape;142;p3"/>
            <p:cNvCxnSpPr/>
            <p:nvPr/>
          </p:nvCxnSpPr>
          <p:spPr>
            <a:xfrm>
              <a:off x="0" y="4152105"/>
              <a:ext cx="6900512" cy="0"/>
            </a:xfrm>
            <a:prstGeom prst="straightConnector1">
              <a:avLst/>
            </a:prstGeom>
            <a:solidFill>
              <a:srgbClr val="96A83D"/>
            </a:solidFill>
            <a:ln w="12700" cap="flat" cmpd="sng">
              <a:solidFill>
                <a:srgbClr val="96A83D"/>
              </a:solidFill>
              <a:prstDash val="solid"/>
              <a:miter lim="800000"/>
              <a:headEnd type="none" w="sm" len="sm"/>
              <a:tailEnd type="none" w="sm" len="sm"/>
            </a:ln>
          </p:spPr>
        </p:cxnSp>
        <p:sp>
          <p:nvSpPr>
            <p:cNvPr id="143" name="Google Shape;143;p3"/>
            <p:cNvSpPr/>
            <p:nvPr/>
          </p:nvSpPr>
          <p:spPr>
            <a:xfrm>
              <a:off x="0" y="4152105"/>
              <a:ext cx="6900512" cy="1384035"/>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3"/>
            <p:cNvSpPr txBox="1"/>
            <p:nvPr/>
          </p:nvSpPr>
          <p:spPr>
            <a:xfrm>
              <a:off x="0" y="4152105"/>
              <a:ext cx="6900512" cy="1384035"/>
            </a:xfrm>
            <a:prstGeom prst="rect">
              <a:avLst/>
            </a:prstGeom>
            <a:noFill/>
            <a:ln>
              <a:noFill/>
            </a:ln>
          </p:spPr>
          <p:txBody>
            <a:bodyPr spcFirstLastPara="1" wrap="square" lIns="243825" tIns="243825" rIns="243825" bIns="243825"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6400"/>
                <a:buFont typeface="Arial"/>
                <a:buNone/>
                <a:tabLst/>
                <a:defRPr/>
              </a:pPr>
              <a:r>
                <a:rPr kumimoji="0" lang="en-US" sz="6000" b="0" i="0" u="none" strike="noStrike" kern="0" cap="none" spc="0" normalizeH="0" baseline="0" noProof="0">
                  <a:ln>
                    <a:noFill/>
                  </a:ln>
                  <a:solidFill>
                    <a:srgbClr val="000000"/>
                  </a:solidFill>
                  <a:effectLst/>
                  <a:uLnTx/>
                  <a:uFillTx/>
                  <a:latin typeface="Arial"/>
                  <a:ea typeface="Arial"/>
                  <a:cs typeface="Arial"/>
                  <a:sym typeface="Arial"/>
                </a:rPr>
                <a:t>Distance Learning</a:t>
              </a:r>
              <a:endParaRPr kumimoji="0" sz="10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223641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50" name="Google Shape;150;p4"/>
          <p:cNvSpPr txBox="1">
            <a:spLocks noGrp="1"/>
          </p:cNvSpPr>
          <p:nvPr>
            <p:ph type="title"/>
          </p:nvPr>
        </p:nvSpPr>
        <p:spPr>
          <a:xfrm>
            <a:off x="635000" y="634029"/>
            <a:ext cx="10921640" cy="131469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7200"/>
              <a:buFont typeface="Arial"/>
              <a:buNone/>
            </a:pPr>
            <a:r>
              <a:rPr lang="en-US" sz="7200"/>
              <a:t>Distance Learning</a:t>
            </a:r>
            <a:endParaRPr/>
          </a:p>
        </p:txBody>
      </p:sp>
      <p:sp>
        <p:nvSpPr>
          <p:cNvPr id="151" name="Google Shape;151;p4"/>
          <p:cNvSpPr/>
          <p:nvPr/>
        </p:nvSpPr>
        <p:spPr>
          <a:xfrm rot="10800000" flipH="1">
            <a:off x="648305" y="2241737"/>
            <a:ext cx="10900219" cy="18288"/>
          </a:xfrm>
          <a:custGeom>
            <a:avLst/>
            <a:gdLst/>
            <a:ahLst/>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42B19F"/>
          </a:solidFill>
          <a:ln w="34925" cap="flat" cmpd="sng">
            <a:solidFill>
              <a:srgbClr val="42B19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52" name="Google Shape;152;p4"/>
          <p:cNvGrpSpPr/>
          <p:nvPr/>
        </p:nvGrpSpPr>
        <p:grpSpPr>
          <a:xfrm>
            <a:off x="867409" y="3036278"/>
            <a:ext cx="10556428" cy="2508081"/>
            <a:chOff x="234762" y="739677"/>
            <a:chExt cx="10556428" cy="2508081"/>
          </a:xfrm>
        </p:grpSpPr>
        <p:sp>
          <p:nvSpPr>
            <p:cNvPr id="153" name="Google Shape;153;p4"/>
            <p:cNvSpPr/>
            <p:nvPr/>
          </p:nvSpPr>
          <p:spPr>
            <a:xfrm>
              <a:off x="234762" y="739677"/>
              <a:ext cx="915108" cy="915108"/>
            </a:xfrm>
            <a:prstGeom prst="ellipse">
              <a:avLst/>
            </a:prstGeom>
            <a:solidFill>
              <a:srgbClr val="35B4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4;p4"/>
            <p:cNvSpPr/>
            <p:nvPr/>
          </p:nvSpPr>
          <p:spPr>
            <a:xfrm>
              <a:off x="426934" y="931850"/>
              <a:ext cx="530762" cy="530762"/>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55;p4"/>
            <p:cNvSpPr/>
            <p:nvPr/>
          </p:nvSpPr>
          <p:spPr>
            <a:xfrm>
              <a:off x="1345965" y="739677"/>
              <a:ext cx="2157041" cy="915108"/>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56;p4"/>
            <p:cNvSpPr txBox="1"/>
            <p:nvPr/>
          </p:nvSpPr>
          <p:spPr>
            <a:xfrm>
              <a:off x="1345965" y="739677"/>
              <a:ext cx="2157041" cy="915108"/>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Teacher Professional Development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57;p4"/>
            <p:cNvSpPr/>
            <p:nvPr/>
          </p:nvSpPr>
          <p:spPr>
            <a:xfrm>
              <a:off x="3878854" y="739677"/>
              <a:ext cx="915108" cy="915108"/>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58;p4"/>
            <p:cNvSpPr/>
            <p:nvPr/>
          </p:nvSpPr>
          <p:spPr>
            <a:xfrm>
              <a:off x="4071027" y="931850"/>
              <a:ext cx="530762" cy="53076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9;p4"/>
            <p:cNvSpPr/>
            <p:nvPr/>
          </p:nvSpPr>
          <p:spPr>
            <a:xfrm>
              <a:off x="4990057" y="739677"/>
              <a:ext cx="2157041" cy="915108"/>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60;p4"/>
            <p:cNvSpPr txBox="1"/>
            <p:nvPr/>
          </p:nvSpPr>
          <p:spPr>
            <a:xfrm>
              <a:off x="4990057" y="739677"/>
              <a:ext cx="2157041" cy="915108"/>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Parent Learning</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4"/>
            <p:cNvSpPr/>
            <p:nvPr/>
          </p:nvSpPr>
          <p:spPr>
            <a:xfrm>
              <a:off x="7522946" y="739677"/>
              <a:ext cx="915108" cy="915108"/>
            </a:xfrm>
            <a:prstGeom prst="ellipse">
              <a:avLst/>
            </a:prstGeom>
            <a:solidFill>
              <a:srgbClr val="69B0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4"/>
            <p:cNvSpPr/>
            <p:nvPr/>
          </p:nvSpPr>
          <p:spPr>
            <a:xfrm>
              <a:off x="7715119" y="931850"/>
              <a:ext cx="530762" cy="53076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4"/>
            <p:cNvSpPr/>
            <p:nvPr/>
          </p:nvSpPr>
          <p:spPr>
            <a:xfrm>
              <a:off x="8634149" y="739677"/>
              <a:ext cx="2157041" cy="915108"/>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64;p4"/>
            <p:cNvSpPr txBox="1"/>
            <p:nvPr/>
          </p:nvSpPr>
          <p:spPr>
            <a:xfrm>
              <a:off x="8634149" y="739677"/>
              <a:ext cx="2157041" cy="915108"/>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Distribution of Technology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4"/>
            <p:cNvSpPr/>
            <p:nvPr/>
          </p:nvSpPr>
          <p:spPr>
            <a:xfrm>
              <a:off x="234762" y="2332650"/>
              <a:ext cx="915108" cy="915108"/>
            </a:xfrm>
            <a:prstGeom prst="ellipse">
              <a:avLst/>
            </a:prstGeom>
            <a:solidFill>
              <a:srgbClr val="96A8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4"/>
            <p:cNvSpPr/>
            <p:nvPr/>
          </p:nvSpPr>
          <p:spPr>
            <a:xfrm>
              <a:off x="426934" y="2524823"/>
              <a:ext cx="530762" cy="530762"/>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4"/>
            <p:cNvSpPr/>
            <p:nvPr/>
          </p:nvSpPr>
          <p:spPr>
            <a:xfrm>
              <a:off x="1345965" y="2332650"/>
              <a:ext cx="2157041" cy="915108"/>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4"/>
            <p:cNvSpPr txBox="1"/>
            <p:nvPr/>
          </p:nvSpPr>
          <p:spPr>
            <a:xfrm>
              <a:off x="1345965" y="2332650"/>
              <a:ext cx="2157041" cy="915108"/>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Technology Support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4"/>
            <p:cNvSpPr/>
            <p:nvPr/>
          </p:nvSpPr>
          <p:spPr>
            <a:xfrm>
              <a:off x="3878854" y="2332650"/>
              <a:ext cx="915108" cy="915108"/>
            </a:xfrm>
            <a:prstGeom prst="ellipse">
              <a:avLst/>
            </a:prstGeom>
            <a:solidFill>
              <a:srgbClr val="B495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4"/>
            <p:cNvSpPr/>
            <p:nvPr/>
          </p:nvSpPr>
          <p:spPr>
            <a:xfrm>
              <a:off x="4071027" y="2524823"/>
              <a:ext cx="530762" cy="530762"/>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4"/>
            <p:cNvSpPr/>
            <p:nvPr/>
          </p:nvSpPr>
          <p:spPr>
            <a:xfrm>
              <a:off x="4990057" y="2332650"/>
              <a:ext cx="2157041" cy="915108"/>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4"/>
            <p:cNvSpPr txBox="1"/>
            <p:nvPr/>
          </p:nvSpPr>
          <p:spPr>
            <a:xfrm>
              <a:off x="4990057" y="2332650"/>
              <a:ext cx="2157041" cy="915108"/>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Lesson Plan Development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4"/>
            <p:cNvSpPr/>
            <p:nvPr/>
          </p:nvSpPr>
          <p:spPr>
            <a:xfrm>
              <a:off x="7522946" y="2332650"/>
              <a:ext cx="915108" cy="915108"/>
            </a:xfrm>
            <a:prstGeom prst="ellipse">
              <a:avLst/>
            </a:prstGeom>
            <a:solidFill>
              <a:srgbClr val="35B4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4"/>
            <p:cNvSpPr/>
            <p:nvPr/>
          </p:nvSpPr>
          <p:spPr>
            <a:xfrm>
              <a:off x="7715119" y="2524823"/>
              <a:ext cx="530762" cy="530762"/>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4"/>
            <p:cNvSpPr/>
            <p:nvPr/>
          </p:nvSpPr>
          <p:spPr>
            <a:xfrm>
              <a:off x="8634149" y="2332650"/>
              <a:ext cx="2157041" cy="915108"/>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4"/>
            <p:cNvSpPr txBox="1"/>
            <p:nvPr/>
          </p:nvSpPr>
          <p:spPr>
            <a:xfrm>
              <a:off x="8634149" y="2332650"/>
              <a:ext cx="2157041" cy="915108"/>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Family Schedules and Cultural Coping Mechanisms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461129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FF6C-87CE-A047-A122-9295951A44FC}"/>
              </a:ext>
            </a:extLst>
          </p:cNvPr>
          <p:cNvSpPr>
            <a:spLocks noGrp="1"/>
          </p:cNvSpPr>
          <p:nvPr>
            <p:ph type="title"/>
          </p:nvPr>
        </p:nvSpPr>
        <p:spPr>
          <a:xfrm>
            <a:off x="838200" y="365126"/>
            <a:ext cx="10515600" cy="1080616"/>
          </a:xfrm>
        </p:spPr>
        <p:txBody>
          <a:bodyPr/>
          <a:lstStyle/>
          <a:p>
            <a:r>
              <a:rPr lang="en-US" dirty="0" err="1"/>
              <a:t>EdTrust</a:t>
            </a:r>
            <a:r>
              <a:rPr lang="en-US" dirty="0"/>
              <a:t> West Poll Results</a:t>
            </a:r>
          </a:p>
        </p:txBody>
      </p:sp>
      <p:sp>
        <p:nvSpPr>
          <p:cNvPr id="3" name="Content Placeholder 2">
            <a:extLst>
              <a:ext uri="{FF2B5EF4-FFF2-40B4-BE49-F238E27FC236}">
                <a16:creationId xmlns:a16="http://schemas.microsoft.com/office/drawing/2014/main" id="{7DFAD100-EB9F-444D-820A-F77AF8F8F088}"/>
              </a:ext>
            </a:extLst>
          </p:cNvPr>
          <p:cNvSpPr>
            <a:spLocks noGrp="1"/>
          </p:cNvSpPr>
          <p:nvPr>
            <p:ph idx="1"/>
          </p:nvPr>
        </p:nvSpPr>
        <p:spPr>
          <a:xfrm>
            <a:off x="838200" y="1794075"/>
            <a:ext cx="10515600" cy="4826643"/>
          </a:xfrm>
        </p:spPr>
        <p:txBody>
          <a:bodyPr>
            <a:noAutofit/>
          </a:bodyPr>
          <a:lstStyle/>
          <a:p>
            <a:r>
              <a:rPr lang="en-US" sz="2000" dirty="0"/>
              <a:t>4 out of 5 (82%) Latinx and 3 out of 4 (76%) African American parents are concerned they do not have the resources or supplies to help their child stay academically on track.  </a:t>
            </a:r>
          </a:p>
          <a:p>
            <a:r>
              <a:rPr lang="en-US" sz="2000" dirty="0"/>
              <a:t>Nearly 1 in 4 (21%) Latinx and 1 in 10 (12%) of African American parents reported receiving little to no information about academic or other resources from their school or district. For parents who did receive academic resources, students in low-income households were less likely to receive science instructional materials.</a:t>
            </a:r>
          </a:p>
          <a:p>
            <a:r>
              <a:rPr lang="en-US" sz="2000" dirty="0"/>
              <a:t>African American parents are less likely to have been contacted by their child’s teacher. (33% compared to approximately 41% for all other racial groups). </a:t>
            </a:r>
          </a:p>
          <a:p>
            <a:r>
              <a:rPr lang="en-US" sz="2000" dirty="0"/>
              <a:t>A quarter (25%) of non-English home speakers say their child’s school has not provided materials in other languages. Only 31% of all parents reported that their school or district is providing instructional materials for English learners. </a:t>
            </a:r>
          </a:p>
        </p:txBody>
      </p:sp>
      <p:sp>
        <p:nvSpPr>
          <p:cNvPr id="4" name="TextBox 3">
            <a:extLst>
              <a:ext uri="{FF2B5EF4-FFF2-40B4-BE49-F238E27FC236}">
                <a16:creationId xmlns:a16="http://schemas.microsoft.com/office/drawing/2014/main" id="{2843161F-E962-894B-A298-62D113274D1E}"/>
              </a:ext>
            </a:extLst>
          </p:cNvPr>
          <p:cNvSpPr txBox="1"/>
          <p:nvPr/>
        </p:nvSpPr>
        <p:spPr>
          <a:xfrm>
            <a:off x="8009681" y="41959"/>
            <a:ext cx="391224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hlinkClick r:id="rId2"/>
              </a:rPr>
              <a:t>https://west.edtrust.org/press-release/poll-ca-parents-concerned-about-school-closures-caused-by-covid-19/</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54296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FF6C-87CE-A047-A122-9295951A44FC}"/>
              </a:ext>
            </a:extLst>
          </p:cNvPr>
          <p:cNvSpPr>
            <a:spLocks noGrp="1"/>
          </p:cNvSpPr>
          <p:nvPr>
            <p:ph type="title"/>
          </p:nvPr>
        </p:nvSpPr>
        <p:spPr/>
        <p:txBody>
          <a:bodyPr/>
          <a:lstStyle/>
          <a:p>
            <a:r>
              <a:rPr lang="en-US" dirty="0" err="1"/>
              <a:t>EdTrust</a:t>
            </a:r>
            <a:r>
              <a:rPr lang="en-US" dirty="0"/>
              <a:t> West Poll Results</a:t>
            </a:r>
          </a:p>
        </p:txBody>
      </p:sp>
      <p:sp>
        <p:nvSpPr>
          <p:cNvPr id="3" name="Content Placeholder 2">
            <a:extLst>
              <a:ext uri="{FF2B5EF4-FFF2-40B4-BE49-F238E27FC236}">
                <a16:creationId xmlns:a16="http://schemas.microsoft.com/office/drawing/2014/main" id="{7DFAD100-EB9F-444D-820A-F77AF8F8F088}"/>
              </a:ext>
            </a:extLst>
          </p:cNvPr>
          <p:cNvSpPr>
            <a:spLocks noGrp="1"/>
          </p:cNvSpPr>
          <p:nvPr>
            <p:ph idx="1"/>
          </p:nvPr>
        </p:nvSpPr>
        <p:spPr>
          <a:xfrm>
            <a:off x="838200" y="1828799"/>
            <a:ext cx="10515600" cy="4826643"/>
          </a:xfrm>
        </p:spPr>
        <p:txBody>
          <a:bodyPr>
            <a:noAutofit/>
          </a:bodyPr>
          <a:lstStyle/>
          <a:p>
            <a:pPr marL="0" indent="0">
              <a:buNone/>
            </a:pPr>
            <a:r>
              <a:rPr lang="en-US" sz="2100" b="1" dirty="0"/>
              <a:t>Digital Divide and Distance Learning </a:t>
            </a:r>
            <a:endParaRPr lang="en-US" sz="2100" dirty="0"/>
          </a:p>
          <a:p>
            <a:r>
              <a:rPr lang="en-US" sz="2100" dirty="0"/>
              <a:t>38% of low-income families and 29% of families of color are concerned about access to distance learning because they don’t have reliable internet at home. </a:t>
            </a:r>
          </a:p>
          <a:p>
            <a:r>
              <a:rPr lang="en-US" sz="2100" dirty="0"/>
              <a:t>50% of low-income and 42% of families of color lack sufficient devices at home to access distance learning.</a:t>
            </a:r>
          </a:p>
          <a:p>
            <a:pPr marL="0" indent="0">
              <a:buNone/>
            </a:pPr>
            <a:r>
              <a:rPr lang="en-US" sz="2100" b="1" dirty="0"/>
              <a:t>Well-being</a:t>
            </a:r>
            <a:endParaRPr lang="en-US" sz="2100" dirty="0"/>
          </a:p>
          <a:p>
            <a:r>
              <a:rPr lang="en-US" sz="2100" dirty="0"/>
              <a:t>Most parents (89%) are concerned that their children will fall behind academically and (80%) report a higher than usual level of stress due to school closures. </a:t>
            </a:r>
          </a:p>
          <a:p>
            <a:r>
              <a:rPr lang="en-US" sz="2100" dirty="0"/>
              <a:t>84% of parents of low-income households are concerned about being able to provide financially for their families compared to 72% of those from higher-income households.</a:t>
            </a:r>
          </a:p>
        </p:txBody>
      </p:sp>
      <p:sp>
        <p:nvSpPr>
          <p:cNvPr id="4" name="TextBox 3">
            <a:extLst>
              <a:ext uri="{FF2B5EF4-FFF2-40B4-BE49-F238E27FC236}">
                <a16:creationId xmlns:a16="http://schemas.microsoft.com/office/drawing/2014/main" id="{E2EB4547-2DD0-6042-8308-A079B79EE955}"/>
              </a:ext>
            </a:extLst>
          </p:cNvPr>
          <p:cNvSpPr txBox="1"/>
          <p:nvPr/>
        </p:nvSpPr>
        <p:spPr>
          <a:xfrm>
            <a:off x="8044405" y="202558"/>
            <a:ext cx="391224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hlinkClick r:id="rId3"/>
              </a:rPr>
              <a:t>https://west.edtrust.org/press-release/poll-ca-parents-concerned-about-school-closures-caused-by-covid-19/</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024555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p5"/>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2" name="Google Shape;182;p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83" name="Google Shape;183;p5"/>
          <p:cNvSpPr/>
          <p:nvPr/>
        </p:nvSpPr>
        <p:spPr>
          <a:xfrm rot="-5400000" flipH="1">
            <a:off x="3203463" y="-2060461"/>
            <a:ext cx="5649003" cy="10651671"/>
          </a:xfrm>
          <a:custGeom>
            <a:avLst/>
            <a:gdLst/>
            <a:ahLst/>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42B19F"/>
          </a:solidFill>
          <a:ln w="57150" cap="flat" cmpd="sng">
            <a:solidFill>
              <a:srgbClr val="42B19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84" name="Google Shape;184;p5"/>
          <p:cNvSpPr txBox="1">
            <a:spLocks noGrp="1"/>
          </p:cNvSpPr>
          <p:nvPr>
            <p:ph type="title"/>
          </p:nvPr>
        </p:nvSpPr>
        <p:spPr>
          <a:xfrm>
            <a:off x="2066544" y="1911096"/>
            <a:ext cx="8055864" cy="2076651"/>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FFFFFF"/>
              </a:buClr>
              <a:buSzPts val="8000"/>
              <a:buFont typeface="Arial"/>
              <a:buNone/>
            </a:pPr>
            <a:r>
              <a:rPr lang="en-US" sz="8000" dirty="0">
                <a:solidFill>
                  <a:srgbClr val="FFFFFF"/>
                </a:solidFill>
                <a:hlinkClick r:id="rId3"/>
              </a:rPr>
              <a:t>Parent Panel</a:t>
            </a:r>
            <a:endParaRPr dirty="0"/>
          </a:p>
        </p:txBody>
      </p:sp>
      <p:sp>
        <p:nvSpPr>
          <p:cNvPr id="185" name="Google Shape;185;p5"/>
          <p:cNvSpPr/>
          <p:nvPr/>
        </p:nvSpPr>
        <p:spPr>
          <a:xfrm>
            <a:off x="3974206" y="4173498"/>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846193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p7"/>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05" name="Google Shape;205;p7"/>
          <p:cNvSpPr txBox="1">
            <a:spLocks noGrp="1"/>
          </p:cNvSpPr>
          <p:nvPr>
            <p:ph type="title"/>
          </p:nvPr>
        </p:nvSpPr>
        <p:spPr>
          <a:xfrm>
            <a:off x="100013" y="660929"/>
            <a:ext cx="4422180" cy="5583148"/>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600"/>
              <a:buFont typeface="Arial"/>
              <a:buNone/>
            </a:pPr>
            <a:r>
              <a:rPr lang="en-US" sz="3600"/>
              <a:t>Recommendations</a:t>
            </a:r>
            <a:endParaRPr/>
          </a:p>
        </p:txBody>
      </p:sp>
      <p:sp>
        <p:nvSpPr>
          <p:cNvPr id="206" name="Google Shape;206;p7"/>
          <p:cNvSpPr/>
          <p:nvPr/>
        </p:nvSpPr>
        <p:spPr>
          <a:xfrm>
            <a:off x="4314992" y="1557877"/>
            <a:ext cx="18288" cy="3749040"/>
          </a:xfrm>
          <a:custGeom>
            <a:avLst/>
            <a:gdLst/>
            <a:ahLst/>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42B19F"/>
          </a:solidFill>
          <a:ln w="34925" cap="flat" cmpd="sng">
            <a:solidFill>
              <a:srgbClr val="42B19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207" name="Google Shape;207;p7"/>
          <p:cNvGrpSpPr/>
          <p:nvPr/>
        </p:nvGrpSpPr>
        <p:grpSpPr>
          <a:xfrm>
            <a:off x="4522211" y="393654"/>
            <a:ext cx="7500114" cy="6082184"/>
            <a:chOff x="-483005" y="671"/>
            <a:chExt cx="7500114" cy="5534793"/>
          </a:xfrm>
        </p:grpSpPr>
        <p:cxnSp>
          <p:nvCxnSpPr>
            <p:cNvPr id="208" name="Google Shape;208;p7"/>
            <p:cNvCxnSpPr/>
            <p:nvPr/>
          </p:nvCxnSpPr>
          <p:spPr>
            <a:xfrm>
              <a:off x="0" y="675"/>
              <a:ext cx="6900512" cy="0"/>
            </a:xfrm>
            <a:prstGeom prst="straightConnector1">
              <a:avLst/>
            </a:prstGeom>
            <a:solidFill>
              <a:srgbClr val="35B469"/>
            </a:solidFill>
            <a:ln w="12700" cap="flat" cmpd="sng">
              <a:solidFill>
                <a:srgbClr val="35B469"/>
              </a:solidFill>
              <a:prstDash val="solid"/>
              <a:miter lim="800000"/>
              <a:headEnd type="none" w="sm" len="sm"/>
              <a:tailEnd type="none" w="sm" len="sm"/>
            </a:ln>
          </p:spPr>
        </p:cxnSp>
        <p:sp>
          <p:nvSpPr>
            <p:cNvPr id="209" name="Google Shape;209;p7"/>
            <p:cNvSpPr/>
            <p:nvPr/>
          </p:nvSpPr>
          <p:spPr>
            <a:xfrm>
              <a:off x="0" y="675"/>
              <a:ext cx="1380102" cy="1106957"/>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7"/>
            <p:cNvSpPr txBox="1"/>
            <p:nvPr/>
          </p:nvSpPr>
          <p:spPr>
            <a:xfrm>
              <a:off x="-482908" y="671"/>
              <a:ext cx="1863000" cy="1107000"/>
            </a:xfrm>
            <a:prstGeom prst="rect">
              <a:avLst/>
            </a:prstGeom>
            <a:noFill/>
            <a:ln>
              <a:noFill/>
            </a:ln>
          </p:spPr>
          <p:txBody>
            <a:bodyPr spcFirstLastPara="1" wrap="square" lIns="182875" tIns="182875" rIns="182875" bIns="182875"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4800"/>
                <a:buFont typeface="Arial"/>
                <a:buNone/>
                <a:tabLst/>
                <a:defRPr/>
              </a:pPr>
              <a:r>
                <a:rPr kumimoji="0" lang="en-US" sz="4000" b="0" i="0" u="none" strike="noStrike" kern="0" cap="none" spc="0" normalizeH="0" baseline="0" noProof="0">
                  <a:ln>
                    <a:noFill/>
                  </a:ln>
                  <a:solidFill>
                    <a:srgbClr val="000000"/>
                  </a:solidFill>
                  <a:effectLst/>
                  <a:uLnTx/>
                  <a:uFillTx/>
                  <a:latin typeface="Arial"/>
                  <a:ea typeface="Arial"/>
                  <a:cs typeface="Arial"/>
                  <a:sym typeface="Arial"/>
                </a:rPr>
                <a:t>Start</a:t>
              </a:r>
              <a:endParaRPr kumimoji="0" sz="6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7"/>
            <p:cNvSpPr/>
            <p:nvPr/>
          </p:nvSpPr>
          <p:spPr>
            <a:xfrm>
              <a:off x="1483610" y="50942"/>
              <a:ext cx="5416901" cy="1005342"/>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7"/>
            <p:cNvSpPr txBox="1"/>
            <p:nvPr/>
          </p:nvSpPr>
          <p:spPr>
            <a:xfrm>
              <a:off x="1672420" y="50946"/>
              <a:ext cx="5228100" cy="1005300"/>
            </a:xfrm>
            <a:prstGeom prst="rect">
              <a:avLst/>
            </a:prstGeom>
            <a:noFill/>
            <a:ln>
              <a:noFill/>
            </a:ln>
          </p:spPr>
          <p:txBody>
            <a:bodyPr spcFirstLastPara="1" wrap="square" lIns="106675" tIns="106675" rIns="106675" bIns="106675"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600" b="0" i="0" u="none" strike="noStrike" kern="0" cap="none" spc="0" normalizeH="0" baseline="0" noProof="0" dirty="0">
                  <a:ln>
                    <a:noFill/>
                  </a:ln>
                  <a:solidFill>
                    <a:srgbClr val="000000"/>
                  </a:solidFill>
                  <a:effectLst/>
                  <a:uLnTx/>
                  <a:uFillTx/>
                  <a:latin typeface="Arial"/>
                  <a:ea typeface="Arial"/>
                  <a:cs typeface="Arial"/>
                  <a:sym typeface="Arial"/>
                </a:rPr>
                <a:t>Start with individual family needs</a:t>
              </a:r>
              <a:endParaRPr kumimoji="0" sz="26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213" name="Google Shape;213;p7"/>
            <p:cNvCxnSpPr/>
            <p:nvPr/>
          </p:nvCxnSpPr>
          <p:spPr>
            <a:xfrm>
              <a:off x="1380102" y="1056285"/>
              <a:ext cx="5520409" cy="0"/>
            </a:xfrm>
            <a:prstGeom prst="straightConnector1">
              <a:avLst/>
            </a:prstGeom>
            <a:solidFill>
              <a:srgbClr val="35B469"/>
            </a:solidFill>
            <a:ln w="12700" cap="flat" cmpd="sng">
              <a:solidFill>
                <a:srgbClr val="BCDDC6"/>
              </a:solidFill>
              <a:prstDash val="solid"/>
              <a:miter lim="800000"/>
              <a:headEnd type="none" w="sm" len="sm"/>
              <a:tailEnd type="none" w="sm" len="sm"/>
            </a:ln>
          </p:spPr>
        </p:cxnSp>
        <p:cxnSp>
          <p:nvCxnSpPr>
            <p:cNvPr id="214" name="Google Shape;214;p7"/>
            <p:cNvCxnSpPr/>
            <p:nvPr/>
          </p:nvCxnSpPr>
          <p:spPr>
            <a:xfrm>
              <a:off x="0" y="1107633"/>
              <a:ext cx="6900512" cy="0"/>
            </a:xfrm>
            <a:prstGeom prst="straightConnector1">
              <a:avLst/>
            </a:prstGeom>
            <a:solidFill>
              <a:srgbClr val="39B360"/>
            </a:solidFill>
            <a:ln w="12700" cap="flat" cmpd="sng">
              <a:solidFill>
                <a:srgbClr val="39B360"/>
              </a:solidFill>
              <a:prstDash val="solid"/>
              <a:miter lim="800000"/>
              <a:headEnd type="none" w="sm" len="sm"/>
              <a:tailEnd type="none" w="sm" len="sm"/>
            </a:ln>
          </p:spPr>
        </p:cxnSp>
        <p:sp>
          <p:nvSpPr>
            <p:cNvPr id="215" name="Google Shape;215;p7"/>
            <p:cNvSpPr/>
            <p:nvPr/>
          </p:nvSpPr>
          <p:spPr>
            <a:xfrm>
              <a:off x="0" y="1107633"/>
              <a:ext cx="1380102" cy="1106957"/>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7"/>
            <p:cNvSpPr txBox="1"/>
            <p:nvPr/>
          </p:nvSpPr>
          <p:spPr>
            <a:xfrm>
              <a:off x="-483005" y="1107621"/>
              <a:ext cx="1966500" cy="1107000"/>
            </a:xfrm>
            <a:prstGeom prst="rect">
              <a:avLst/>
            </a:prstGeom>
            <a:noFill/>
            <a:ln>
              <a:noFill/>
            </a:ln>
          </p:spPr>
          <p:txBody>
            <a:bodyPr spcFirstLastPara="1" wrap="square" lIns="182875" tIns="182875" rIns="182875" bIns="182875"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4800"/>
                <a:buFont typeface="Arial"/>
                <a:buNone/>
                <a:tabLst/>
                <a:defRPr/>
              </a:pPr>
              <a:r>
                <a:rPr kumimoji="0" lang="en-US" sz="4000" b="0" i="0" u="none" strike="noStrike" kern="0" cap="none" spc="0" normalizeH="0" baseline="0" noProof="0">
                  <a:ln>
                    <a:noFill/>
                  </a:ln>
                  <a:solidFill>
                    <a:srgbClr val="000000"/>
                  </a:solidFill>
                  <a:effectLst/>
                  <a:uLnTx/>
                  <a:uFillTx/>
                  <a:latin typeface="Arial"/>
                  <a:ea typeface="Arial"/>
                  <a:cs typeface="Arial"/>
                  <a:sym typeface="Arial"/>
                </a:rPr>
                <a:t>Create</a:t>
              </a:r>
              <a:endParaRPr kumimoji="0" sz="40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7"/>
            <p:cNvSpPr/>
            <p:nvPr/>
          </p:nvSpPr>
          <p:spPr>
            <a:xfrm>
              <a:off x="1483610" y="1157900"/>
              <a:ext cx="5416901" cy="1005342"/>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7"/>
            <p:cNvSpPr txBox="1"/>
            <p:nvPr/>
          </p:nvSpPr>
          <p:spPr>
            <a:xfrm>
              <a:off x="1672420" y="1157896"/>
              <a:ext cx="5228100" cy="1005300"/>
            </a:xfrm>
            <a:prstGeom prst="rect">
              <a:avLst/>
            </a:prstGeom>
            <a:noFill/>
            <a:ln>
              <a:noFill/>
            </a:ln>
          </p:spPr>
          <p:txBody>
            <a:bodyPr spcFirstLastPara="1" wrap="square" lIns="106675" tIns="106675" rIns="106675" bIns="106675"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600" b="0" i="0" u="none" strike="noStrike" kern="0" cap="none" spc="0" normalizeH="0" baseline="0" noProof="0" dirty="0">
                  <a:ln>
                    <a:noFill/>
                  </a:ln>
                  <a:solidFill>
                    <a:srgbClr val="000000"/>
                  </a:solidFill>
                  <a:effectLst/>
                  <a:uLnTx/>
                  <a:uFillTx/>
                  <a:latin typeface="Arial"/>
                  <a:ea typeface="Arial"/>
                  <a:cs typeface="Arial"/>
                  <a:sym typeface="Arial"/>
                </a:rPr>
                <a:t>Create ways for families to share</a:t>
              </a:r>
              <a:endParaRPr kumimoji="0" sz="26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219" name="Google Shape;219;p7"/>
            <p:cNvCxnSpPr/>
            <p:nvPr/>
          </p:nvCxnSpPr>
          <p:spPr>
            <a:xfrm>
              <a:off x="1380102" y="2163243"/>
              <a:ext cx="5520409" cy="0"/>
            </a:xfrm>
            <a:prstGeom prst="straightConnector1">
              <a:avLst/>
            </a:prstGeom>
            <a:solidFill>
              <a:srgbClr val="35B469"/>
            </a:solidFill>
            <a:ln w="12700" cap="flat" cmpd="sng">
              <a:solidFill>
                <a:srgbClr val="BCDDC6"/>
              </a:solidFill>
              <a:prstDash val="solid"/>
              <a:miter lim="800000"/>
              <a:headEnd type="none" w="sm" len="sm"/>
              <a:tailEnd type="none" w="sm" len="sm"/>
            </a:ln>
          </p:spPr>
        </p:cxnSp>
        <p:cxnSp>
          <p:nvCxnSpPr>
            <p:cNvPr id="220" name="Google Shape;220;p7"/>
            <p:cNvCxnSpPr/>
            <p:nvPr/>
          </p:nvCxnSpPr>
          <p:spPr>
            <a:xfrm>
              <a:off x="0" y="2214591"/>
              <a:ext cx="6900512" cy="0"/>
            </a:xfrm>
            <a:prstGeom prst="straightConnector1">
              <a:avLst/>
            </a:prstGeom>
            <a:solidFill>
              <a:srgbClr val="3CB456"/>
            </a:solidFill>
            <a:ln w="12700" cap="flat" cmpd="sng">
              <a:solidFill>
                <a:srgbClr val="3CB456"/>
              </a:solidFill>
              <a:prstDash val="solid"/>
              <a:miter lim="800000"/>
              <a:headEnd type="none" w="sm" len="sm"/>
              <a:tailEnd type="none" w="sm" len="sm"/>
            </a:ln>
          </p:spPr>
        </p:cxnSp>
        <p:sp>
          <p:nvSpPr>
            <p:cNvPr id="221" name="Google Shape;221;p7"/>
            <p:cNvSpPr/>
            <p:nvPr/>
          </p:nvSpPr>
          <p:spPr>
            <a:xfrm>
              <a:off x="0" y="2214591"/>
              <a:ext cx="1380102" cy="1106957"/>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7"/>
            <p:cNvSpPr txBox="1"/>
            <p:nvPr/>
          </p:nvSpPr>
          <p:spPr>
            <a:xfrm>
              <a:off x="-482905" y="2214596"/>
              <a:ext cx="2099700" cy="1107000"/>
            </a:xfrm>
            <a:prstGeom prst="rect">
              <a:avLst/>
            </a:prstGeom>
            <a:noFill/>
            <a:ln>
              <a:noFill/>
            </a:ln>
          </p:spPr>
          <p:txBody>
            <a:bodyPr spcFirstLastPara="1" wrap="square" lIns="182875" tIns="182875" rIns="182875" bIns="182875"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4800"/>
                <a:buFont typeface="Arial"/>
                <a:buNone/>
                <a:tabLst/>
                <a:defRPr/>
              </a:pPr>
              <a:r>
                <a:rPr kumimoji="0" lang="en-US" sz="4000" b="0" i="0" u="none" strike="noStrike" kern="0" cap="none" spc="0" normalizeH="0" baseline="0" noProof="0">
                  <a:ln>
                    <a:noFill/>
                  </a:ln>
                  <a:solidFill>
                    <a:srgbClr val="000000"/>
                  </a:solidFill>
                  <a:effectLst/>
                  <a:uLnTx/>
                  <a:uFillTx/>
                  <a:latin typeface="Arial"/>
                  <a:ea typeface="Arial"/>
                  <a:cs typeface="Arial"/>
                  <a:sym typeface="Arial"/>
                </a:rPr>
                <a:t>Provide</a:t>
              </a:r>
              <a:endParaRPr kumimoji="0" sz="40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7"/>
            <p:cNvSpPr/>
            <p:nvPr/>
          </p:nvSpPr>
          <p:spPr>
            <a:xfrm>
              <a:off x="1483610" y="2264858"/>
              <a:ext cx="5416901" cy="1005342"/>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4;p7"/>
            <p:cNvSpPr txBox="1"/>
            <p:nvPr/>
          </p:nvSpPr>
          <p:spPr>
            <a:xfrm>
              <a:off x="1672365" y="2171420"/>
              <a:ext cx="5228100" cy="1192200"/>
            </a:xfrm>
            <a:prstGeom prst="rect">
              <a:avLst/>
            </a:prstGeom>
            <a:noFill/>
            <a:ln>
              <a:noFill/>
            </a:ln>
          </p:spPr>
          <p:txBody>
            <a:bodyPr spcFirstLastPara="1" wrap="square" lIns="106675" tIns="106675" rIns="106675" bIns="106675"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600" b="0" i="0" u="none" strike="noStrike" kern="0" cap="none" spc="0" normalizeH="0" baseline="0" noProof="0" dirty="0">
                  <a:ln>
                    <a:noFill/>
                  </a:ln>
                  <a:solidFill>
                    <a:srgbClr val="000000"/>
                  </a:solidFill>
                  <a:effectLst/>
                  <a:uLnTx/>
                  <a:uFillTx/>
                  <a:latin typeface="Arial"/>
                  <a:ea typeface="Arial"/>
                  <a:cs typeface="Arial"/>
                  <a:sym typeface="Arial"/>
                </a:rPr>
                <a:t>Provide families with information regarding education supports</a:t>
              </a:r>
              <a:endParaRPr kumimoji="0" sz="26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225" name="Google Shape;225;p7"/>
            <p:cNvCxnSpPr/>
            <p:nvPr/>
          </p:nvCxnSpPr>
          <p:spPr>
            <a:xfrm>
              <a:off x="448614" y="3349663"/>
              <a:ext cx="5520300" cy="0"/>
            </a:xfrm>
            <a:prstGeom prst="straightConnector1">
              <a:avLst/>
            </a:prstGeom>
            <a:solidFill>
              <a:srgbClr val="35B469"/>
            </a:solidFill>
            <a:ln w="12700" cap="flat" cmpd="sng">
              <a:solidFill>
                <a:srgbClr val="BCDDC6"/>
              </a:solidFill>
              <a:prstDash val="solid"/>
              <a:miter lim="800000"/>
              <a:headEnd type="none" w="sm" len="sm"/>
              <a:tailEnd type="none" w="sm" len="sm"/>
            </a:ln>
          </p:spPr>
        </p:cxnSp>
        <p:cxnSp>
          <p:nvCxnSpPr>
            <p:cNvPr id="226" name="Google Shape;226;p7"/>
            <p:cNvCxnSpPr/>
            <p:nvPr/>
          </p:nvCxnSpPr>
          <p:spPr>
            <a:xfrm>
              <a:off x="0" y="3321549"/>
              <a:ext cx="6900512" cy="0"/>
            </a:xfrm>
            <a:prstGeom prst="straightConnector1">
              <a:avLst/>
            </a:prstGeom>
            <a:solidFill>
              <a:srgbClr val="3FB44C"/>
            </a:solidFill>
            <a:ln w="12700" cap="flat" cmpd="sng">
              <a:solidFill>
                <a:srgbClr val="3FB44C"/>
              </a:solidFill>
              <a:prstDash val="solid"/>
              <a:miter lim="800000"/>
              <a:headEnd type="none" w="sm" len="sm"/>
              <a:tailEnd type="none" w="sm" len="sm"/>
            </a:ln>
          </p:spPr>
        </p:cxnSp>
        <p:sp>
          <p:nvSpPr>
            <p:cNvPr id="227" name="Google Shape;227;p7"/>
            <p:cNvSpPr/>
            <p:nvPr/>
          </p:nvSpPr>
          <p:spPr>
            <a:xfrm>
              <a:off x="0" y="3321549"/>
              <a:ext cx="1380102" cy="1106957"/>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7"/>
            <p:cNvSpPr txBox="1"/>
            <p:nvPr/>
          </p:nvSpPr>
          <p:spPr>
            <a:xfrm>
              <a:off x="-482908" y="3321546"/>
              <a:ext cx="2155226" cy="1107000"/>
            </a:xfrm>
            <a:prstGeom prst="rect">
              <a:avLst/>
            </a:prstGeom>
            <a:noFill/>
            <a:ln>
              <a:noFill/>
            </a:ln>
          </p:spPr>
          <p:txBody>
            <a:bodyPr spcFirstLastPara="1" wrap="square" lIns="182875" tIns="182875" rIns="182875" bIns="182875"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4800"/>
                <a:buFont typeface="Arial"/>
                <a:buNone/>
                <a:tabLst/>
                <a:defRPr/>
              </a:pPr>
              <a:r>
                <a:rPr kumimoji="0" lang="en-US" sz="4000" b="0" i="0" u="none" strike="noStrike" kern="0" cap="none" spc="0" normalizeH="0" baseline="0" noProof="0" dirty="0">
                  <a:ln>
                    <a:noFill/>
                  </a:ln>
                  <a:solidFill>
                    <a:srgbClr val="000000"/>
                  </a:solidFill>
                  <a:effectLst/>
                  <a:uLnTx/>
                  <a:uFillTx/>
                  <a:latin typeface="Arial"/>
                  <a:ea typeface="Arial"/>
                  <a:cs typeface="Arial"/>
                  <a:sym typeface="Arial"/>
                </a:rPr>
                <a:t>Support</a:t>
              </a:r>
              <a:endParaRPr kumimoji="0" sz="4000" b="0" i="0" u="none" strike="noStrike" kern="0" cap="none" spc="0" normalizeH="0" baseline="0" noProof="0" dirty="0">
                <a:ln>
                  <a:noFill/>
                </a:ln>
                <a:solidFill>
                  <a:srgbClr val="000000"/>
                </a:solidFill>
                <a:effectLst/>
                <a:uLnTx/>
                <a:uFillTx/>
                <a:latin typeface="Arial"/>
                <a:cs typeface="Arial"/>
                <a:sym typeface="Arial"/>
              </a:endParaRPr>
            </a:p>
          </p:txBody>
        </p:sp>
        <p:sp>
          <p:nvSpPr>
            <p:cNvPr id="229" name="Google Shape;229;p7"/>
            <p:cNvSpPr/>
            <p:nvPr/>
          </p:nvSpPr>
          <p:spPr>
            <a:xfrm>
              <a:off x="1483610" y="3371816"/>
              <a:ext cx="5416901" cy="1005342"/>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7"/>
            <p:cNvSpPr txBox="1"/>
            <p:nvPr/>
          </p:nvSpPr>
          <p:spPr>
            <a:xfrm>
              <a:off x="1600309" y="3371811"/>
              <a:ext cx="5416800" cy="1005300"/>
            </a:xfrm>
            <a:prstGeom prst="rect">
              <a:avLst/>
            </a:prstGeom>
            <a:noFill/>
            <a:ln>
              <a:noFill/>
            </a:ln>
          </p:spPr>
          <p:txBody>
            <a:bodyPr spcFirstLastPara="1" wrap="square" lIns="106675" tIns="106675" rIns="106675" bIns="106675"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600" b="0" i="0" u="none" strike="noStrike" kern="0" cap="none" spc="0" normalizeH="0" baseline="0" noProof="0" dirty="0">
                  <a:ln>
                    <a:noFill/>
                  </a:ln>
                  <a:solidFill>
                    <a:srgbClr val="000000"/>
                  </a:solidFill>
                  <a:effectLst/>
                  <a:uLnTx/>
                  <a:uFillTx/>
                  <a:latin typeface="Arial"/>
                  <a:ea typeface="Arial"/>
                  <a:cs typeface="Arial"/>
                  <a:sym typeface="Arial"/>
                </a:rPr>
                <a:t>Support families with learning how to communicate with teachers</a:t>
              </a:r>
              <a:endParaRPr kumimoji="0" sz="26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231" name="Google Shape;231;p7"/>
            <p:cNvCxnSpPr/>
            <p:nvPr/>
          </p:nvCxnSpPr>
          <p:spPr>
            <a:xfrm>
              <a:off x="1380102" y="4478776"/>
              <a:ext cx="5520300" cy="0"/>
            </a:xfrm>
            <a:prstGeom prst="straightConnector1">
              <a:avLst/>
            </a:prstGeom>
            <a:solidFill>
              <a:srgbClr val="35B469"/>
            </a:solidFill>
            <a:ln w="12700" cap="flat" cmpd="sng">
              <a:solidFill>
                <a:srgbClr val="BCDDC6"/>
              </a:solidFill>
              <a:prstDash val="solid"/>
              <a:miter lim="800000"/>
              <a:headEnd type="none" w="sm" len="sm"/>
              <a:tailEnd type="none" w="sm" len="sm"/>
            </a:ln>
          </p:spPr>
        </p:cxnSp>
        <p:cxnSp>
          <p:nvCxnSpPr>
            <p:cNvPr id="232" name="Google Shape;232;p7"/>
            <p:cNvCxnSpPr/>
            <p:nvPr/>
          </p:nvCxnSpPr>
          <p:spPr>
            <a:xfrm>
              <a:off x="0" y="4428507"/>
              <a:ext cx="6900512" cy="0"/>
            </a:xfrm>
            <a:prstGeom prst="straightConnector1">
              <a:avLst/>
            </a:prstGeom>
            <a:solidFill>
              <a:srgbClr val="42B543"/>
            </a:solidFill>
            <a:ln w="12700" cap="flat" cmpd="sng">
              <a:solidFill>
                <a:srgbClr val="42B543"/>
              </a:solidFill>
              <a:prstDash val="solid"/>
              <a:miter lim="800000"/>
              <a:headEnd type="none" w="sm" len="sm"/>
              <a:tailEnd type="none" w="sm" len="sm"/>
            </a:ln>
          </p:spPr>
        </p:cxnSp>
        <p:sp>
          <p:nvSpPr>
            <p:cNvPr id="233" name="Google Shape;233;p7"/>
            <p:cNvSpPr/>
            <p:nvPr/>
          </p:nvSpPr>
          <p:spPr>
            <a:xfrm>
              <a:off x="0" y="4428507"/>
              <a:ext cx="1380102" cy="1106957"/>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7"/>
            <p:cNvSpPr/>
            <p:nvPr/>
          </p:nvSpPr>
          <p:spPr>
            <a:xfrm>
              <a:off x="1483610" y="4478774"/>
              <a:ext cx="5416901" cy="1005342"/>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37" name="Google Shape;237;p7"/>
            <p:cNvCxnSpPr/>
            <p:nvPr/>
          </p:nvCxnSpPr>
          <p:spPr>
            <a:xfrm>
              <a:off x="1380102" y="5484117"/>
              <a:ext cx="5520409" cy="0"/>
            </a:xfrm>
            <a:prstGeom prst="straightConnector1">
              <a:avLst/>
            </a:prstGeom>
            <a:solidFill>
              <a:srgbClr val="35B469"/>
            </a:solidFill>
            <a:ln w="12700" cap="flat" cmpd="sng">
              <a:solidFill>
                <a:srgbClr val="BCDDC6"/>
              </a:solidFill>
              <a:prstDash val="solid"/>
              <a:miter lim="800000"/>
              <a:headEnd type="none" w="sm" len="sm"/>
              <a:tailEnd type="none" w="sm" len="sm"/>
            </a:ln>
          </p:spPr>
        </p:cxnSp>
      </p:grpSp>
    </p:spTree>
    <p:extLst>
      <p:ext uri="{BB962C8B-B14F-4D97-AF65-F5344CB8AC3E}">
        <p14:creationId xmlns:p14="http://schemas.microsoft.com/office/powerpoint/2010/main" val="4069773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43" name="Google Shape;243;p8"/>
          <p:cNvSpPr txBox="1">
            <a:spLocks noGrp="1"/>
          </p:cNvSpPr>
          <p:nvPr>
            <p:ph type="title"/>
          </p:nvPr>
        </p:nvSpPr>
        <p:spPr>
          <a:xfrm>
            <a:off x="416474" y="640825"/>
            <a:ext cx="3637200" cy="5583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600"/>
              <a:buFont typeface="Arial"/>
              <a:buNone/>
            </a:pPr>
            <a:r>
              <a:rPr lang="en-US" sz="5600"/>
              <a:t>Resources</a:t>
            </a:r>
            <a:endParaRPr/>
          </a:p>
        </p:txBody>
      </p:sp>
      <p:sp>
        <p:nvSpPr>
          <p:cNvPr id="244" name="Google Shape;244;p8"/>
          <p:cNvSpPr/>
          <p:nvPr/>
        </p:nvSpPr>
        <p:spPr>
          <a:xfrm>
            <a:off x="4314992" y="1557877"/>
            <a:ext cx="18288" cy="3749040"/>
          </a:xfrm>
          <a:custGeom>
            <a:avLst/>
            <a:gdLst/>
            <a:ahLst/>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42B19F"/>
          </a:solidFill>
          <a:ln w="34925" cap="flat" cmpd="sng">
            <a:solidFill>
              <a:srgbClr val="42B19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245" name="Google Shape;245;p8"/>
          <p:cNvGrpSpPr/>
          <p:nvPr/>
        </p:nvGrpSpPr>
        <p:grpSpPr>
          <a:xfrm>
            <a:off x="4482520" y="2044270"/>
            <a:ext cx="7557191" cy="2504548"/>
            <a:chOff x="-56650" y="-299873"/>
            <a:chExt cx="7011032" cy="2504548"/>
          </a:xfrm>
        </p:grpSpPr>
        <p:sp>
          <p:nvSpPr>
            <p:cNvPr id="246" name="Google Shape;246;p8"/>
            <p:cNvSpPr/>
            <p:nvPr/>
          </p:nvSpPr>
          <p:spPr>
            <a:xfrm>
              <a:off x="53782" y="-299873"/>
              <a:ext cx="6900600" cy="1216800"/>
            </a:xfrm>
            <a:prstGeom prst="roundRect">
              <a:avLst>
                <a:gd name="adj" fmla="val 16667"/>
              </a:avLst>
            </a:prstGeom>
            <a:solidFill>
              <a:srgbClr val="35B46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8"/>
            <p:cNvSpPr txBox="1"/>
            <p:nvPr/>
          </p:nvSpPr>
          <p:spPr>
            <a:xfrm>
              <a:off x="-72" y="-248849"/>
              <a:ext cx="6900600" cy="1103400"/>
            </a:xfrm>
            <a:prstGeom prst="rect">
              <a:avLst/>
            </a:prstGeom>
            <a:noFill/>
            <a:ln>
              <a:noFill/>
            </a:ln>
          </p:spPr>
          <p:txBody>
            <a:bodyPr spcFirstLastPara="1" wrap="square" lIns="175250" tIns="175250" rIns="175250" bIns="17525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4600"/>
                <a:buFont typeface="Arial"/>
                <a:buNone/>
                <a:tabLst/>
                <a:defRPr/>
              </a:pPr>
              <a:r>
                <a:rPr kumimoji="0" lang="en-US" sz="4000" b="0" i="0" u="none" strike="noStrike" kern="0" cap="none" spc="0" normalizeH="0" baseline="0" noProof="0">
                  <a:ln>
                    <a:noFill/>
                  </a:ln>
                  <a:solidFill>
                    <a:srgbClr val="FFFFFF"/>
                  </a:solidFill>
                  <a:effectLst/>
                  <a:uLnTx/>
                  <a:uFillTx/>
                  <a:latin typeface="Arial"/>
                  <a:ea typeface="Arial"/>
                  <a:cs typeface="Arial"/>
                  <a:sym typeface="Arial"/>
                </a:rPr>
                <a:t>Safe at Home Lessons and Activities</a:t>
              </a:r>
              <a:endParaRPr kumimoji="0" sz="40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8"/>
            <p:cNvSpPr/>
            <p:nvPr/>
          </p:nvSpPr>
          <p:spPr>
            <a:xfrm>
              <a:off x="-56650" y="1442975"/>
              <a:ext cx="6900600" cy="7617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8"/>
            <p:cNvSpPr txBox="1"/>
            <p:nvPr/>
          </p:nvSpPr>
          <p:spPr>
            <a:xfrm>
              <a:off x="103242" y="1035426"/>
              <a:ext cx="6580800" cy="939900"/>
            </a:xfrm>
            <a:prstGeom prst="rect">
              <a:avLst/>
            </a:prstGeom>
            <a:noFill/>
            <a:ln>
              <a:noFill/>
            </a:ln>
          </p:spPr>
          <p:txBody>
            <a:bodyPr spcFirstLastPara="1" wrap="square" lIns="219075" tIns="58400" rIns="327150" bIns="58400" anchor="t" anchorCtr="0">
              <a:noAutofit/>
            </a:bodyPr>
            <a:lstStyle/>
            <a:p>
              <a:pPr marL="285750" marR="0" lvl="1" indent="-285750" algn="l" defTabSz="914400" rtl="0" eaLnBrk="1" fontAlgn="auto" latinLnBrk="0" hangingPunct="1">
                <a:lnSpc>
                  <a:spcPct val="90000"/>
                </a:lnSpc>
                <a:spcBef>
                  <a:spcPts val="0"/>
                </a:spcBef>
                <a:spcAft>
                  <a:spcPts val="0"/>
                </a:spcAft>
                <a:buClr>
                  <a:srgbClr val="000000"/>
                </a:buClr>
                <a:buSzPts val="3600"/>
                <a:buFont typeface="Arial"/>
                <a:buChar char="•"/>
                <a:tabLst/>
                <a:defRPr/>
              </a:pPr>
              <a:r>
                <a:rPr kumimoji="0" lang="en-US" sz="3400" b="0" i="0" u="none" strike="noStrike" kern="0" cap="none" spc="0" normalizeH="0" baseline="0" noProof="0" dirty="0">
                  <a:ln>
                    <a:noFill/>
                  </a:ln>
                  <a:solidFill>
                    <a:srgbClr val="000000"/>
                  </a:solidFill>
                  <a:effectLst/>
                  <a:uLnTx/>
                  <a:uFillTx/>
                  <a:latin typeface="Arial"/>
                  <a:ea typeface="Arial"/>
                  <a:cs typeface="Arial"/>
                  <a:sym typeface="Arial"/>
                </a:rPr>
                <a:t>Follow us on Social Media: @4powerfuledorg</a:t>
              </a:r>
              <a:r>
                <a:rPr kumimoji="0" lang="en-US" sz="3600" b="0" i="0" u="none" strike="noStrike" kern="0" cap="none" spc="0" normalizeH="0" baseline="0" noProof="0" dirty="0">
                  <a:ln>
                    <a:noFill/>
                  </a:ln>
                  <a:solidFill>
                    <a:srgbClr val="000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167794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p9"/>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1" name="Google Shape;261;p9"/>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62" name="Google Shape;262;p9"/>
          <p:cNvSpPr/>
          <p:nvPr/>
        </p:nvSpPr>
        <p:spPr>
          <a:xfrm rot="-5400000" flipH="1">
            <a:off x="3203463" y="-2060461"/>
            <a:ext cx="5649003" cy="10651671"/>
          </a:xfrm>
          <a:custGeom>
            <a:avLst/>
            <a:gdLst/>
            <a:ahLst/>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42B19F"/>
          </a:solidFill>
          <a:ln w="57150" cap="flat" cmpd="sng">
            <a:solidFill>
              <a:srgbClr val="42B19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63" name="Google Shape;263;p9"/>
          <p:cNvSpPr txBox="1">
            <a:spLocks noGrp="1"/>
          </p:cNvSpPr>
          <p:nvPr>
            <p:ph type="title"/>
          </p:nvPr>
        </p:nvSpPr>
        <p:spPr>
          <a:xfrm>
            <a:off x="2066544" y="1911096"/>
            <a:ext cx="8055864" cy="2076651"/>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FFFFFF"/>
              </a:buClr>
              <a:buSzPts val="8000"/>
              <a:buFont typeface="Arial"/>
              <a:buNone/>
            </a:pPr>
            <a:r>
              <a:rPr lang="en-US" sz="8000">
                <a:solidFill>
                  <a:srgbClr val="FFFFFF"/>
                </a:solidFill>
              </a:rPr>
              <a:t>Questions?</a:t>
            </a:r>
            <a:endParaRPr/>
          </a:p>
        </p:txBody>
      </p:sp>
      <p:sp>
        <p:nvSpPr>
          <p:cNvPr id="264" name="Google Shape;264;p9"/>
          <p:cNvSpPr/>
          <p:nvPr/>
        </p:nvSpPr>
        <p:spPr>
          <a:xfrm>
            <a:off x="3974206" y="4173498"/>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867080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Google Shape;269;p10"/>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0" name="Google Shape;270;p10"/>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71" name="Google Shape;271;p10"/>
          <p:cNvSpPr/>
          <p:nvPr/>
        </p:nvSpPr>
        <p:spPr>
          <a:xfrm rot="-5400000" flipH="1">
            <a:off x="3203463" y="-2060461"/>
            <a:ext cx="5649003" cy="10651671"/>
          </a:xfrm>
          <a:custGeom>
            <a:avLst/>
            <a:gdLst/>
            <a:ahLst/>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42B19F"/>
          </a:solidFill>
          <a:ln w="57150" cap="flat" cmpd="sng">
            <a:solidFill>
              <a:srgbClr val="42B19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72" name="Google Shape;272;p10"/>
          <p:cNvSpPr txBox="1">
            <a:spLocks noGrp="1"/>
          </p:cNvSpPr>
          <p:nvPr>
            <p:ph type="title"/>
          </p:nvPr>
        </p:nvSpPr>
        <p:spPr>
          <a:xfrm>
            <a:off x="2066544" y="1911096"/>
            <a:ext cx="8055864" cy="2076651"/>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FFFFFF"/>
              </a:buClr>
              <a:buSzPts val="8000"/>
              <a:buFont typeface="Arial"/>
              <a:buNone/>
            </a:pPr>
            <a:r>
              <a:rPr lang="en-US" sz="8000">
                <a:solidFill>
                  <a:srgbClr val="FFFFFF"/>
                </a:solidFill>
              </a:rPr>
              <a:t>Call to Action</a:t>
            </a:r>
            <a:endParaRPr/>
          </a:p>
        </p:txBody>
      </p:sp>
      <p:sp>
        <p:nvSpPr>
          <p:cNvPr id="273" name="Google Shape;273;p10"/>
          <p:cNvSpPr/>
          <p:nvPr/>
        </p:nvSpPr>
        <p:spPr>
          <a:xfrm>
            <a:off x="3974206" y="4173498"/>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16260447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7"/>
        <p:cNvGrpSpPr/>
        <p:nvPr/>
      </p:nvGrpSpPr>
      <p:grpSpPr>
        <a:xfrm>
          <a:off x="0" y="0"/>
          <a:ext cx="0" cy="0"/>
          <a:chOff x="0" y="0"/>
          <a:chExt cx="0" cy="0"/>
        </a:xfrm>
      </p:grpSpPr>
      <p:sp>
        <p:nvSpPr>
          <p:cNvPr id="278" name="Google Shape;278;p11"/>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9" name="Google Shape;279;p1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80" name="Google Shape;280;p11"/>
          <p:cNvSpPr/>
          <p:nvPr/>
        </p:nvSpPr>
        <p:spPr>
          <a:xfrm>
            <a:off x="3119417" y="6756322"/>
            <a:ext cx="5657849" cy="101678"/>
          </a:xfrm>
          <a:custGeom>
            <a:avLst/>
            <a:gdLst/>
            <a:ahLst/>
            <a:cxnLst/>
            <a:rect l="l" t="t" r="r" b="b"/>
            <a:pathLst>
              <a:path w="2425473" h="101678" extrusionOk="0">
                <a:moveTo>
                  <a:pt x="0" y="0"/>
                </a:moveTo>
                <a:lnTo>
                  <a:pt x="2425473" y="55959"/>
                </a:lnTo>
                <a:lnTo>
                  <a:pt x="2425473" y="101678"/>
                </a:lnTo>
                <a:lnTo>
                  <a:pt x="51366" y="101678"/>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81" name="Google Shape;281;p11"/>
          <p:cNvSpPr/>
          <p:nvPr/>
        </p:nvSpPr>
        <p:spPr>
          <a:xfrm>
            <a:off x="3058697" y="6809135"/>
            <a:ext cx="160496" cy="48864"/>
          </a:xfrm>
          <a:custGeom>
            <a:avLst/>
            <a:gdLst/>
            <a:ahLst/>
            <a:cxnLst/>
            <a:rect l="l" t="t" r="r" b="b"/>
            <a:pathLst>
              <a:path w="160496" h="48864" extrusionOk="0">
                <a:moveTo>
                  <a:pt x="0" y="0"/>
                </a:moveTo>
                <a:lnTo>
                  <a:pt x="115252" y="23813"/>
                </a:lnTo>
                <a:lnTo>
                  <a:pt x="160496" y="48864"/>
                </a:lnTo>
                <a:lnTo>
                  <a:pt x="61912" y="48864"/>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82" name="Google Shape;282;p11"/>
          <p:cNvSpPr/>
          <p:nvPr/>
        </p:nvSpPr>
        <p:spPr>
          <a:xfrm>
            <a:off x="1318417" y="0"/>
            <a:ext cx="9570431" cy="6858000"/>
          </a:xfrm>
          <a:custGeom>
            <a:avLst/>
            <a:gdLst/>
            <a:ahLst/>
            <a:cxnLst/>
            <a:rect l="l" t="t" r="r" b="b"/>
            <a:pathLst>
              <a:path w="7187261" h="5150263" extrusionOk="0">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42B19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3" name="Google Shape;283;p11"/>
          <p:cNvSpPr txBox="1">
            <a:spLocks noGrp="1"/>
          </p:cNvSpPr>
          <p:nvPr>
            <p:ph type="title"/>
          </p:nvPr>
        </p:nvSpPr>
        <p:spPr>
          <a:xfrm>
            <a:off x="2566348" y="2435249"/>
            <a:ext cx="7074568" cy="232906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FFFFFF"/>
              </a:buClr>
              <a:buSzPts val="2610"/>
              <a:buFont typeface="Arial"/>
              <a:buNone/>
            </a:pPr>
            <a:r>
              <a:rPr lang="en-US" sz="2610" dirty="0">
                <a:solidFill>
                  <a:srgbClr val="FFFFFF"/>
                </a:solidFill>
              </a:rPr>
              <a:t/>
            </a:r>
            <a:br>
              <a:rPr lang="en-US" sz="2610" dirty="0">
                <a:solidFill>
                  <a:srgbClr val="FFFFFF"/>
                </a:solidFill>
              </a:rPr>
            </a:br>
            <a:r>
              <a:rPr lang="en-US" sz="2610" dirty="0">
                <a:solidFill>
                  <a:srgbClr val="FFFFFF"/>
                </a:solidFill>
              </a:rPr>
              <a:t/>
            </a:r>
            <a:br>
              <a:rPr lang="en-US" sz="2610" dirty="0">
                <a:solidFill>
                  <a:srgbClr val="FFFFFF"/>
                </a:solidFill>
              </a:rPr>
            </a:br>
            <a:r>
              <a:rPr lang="en-US" sz="2610" dirty="0">
                <a:solidFill>
                  <a:srgbClr val="FFFFFF"/>
                </a:solidFill>
              </a:rPr>
              <a:t>Dr. Montgomery</a:t>
            </a:r>
            <a:br>
              <a:rPr lang="en-US" sz="2610" dirty="0">
                <a:solidFill>
                  <a:srgbClr val="FFFFFF"/>
                </a:solidFill>
              </a:rPr>
            </a:br>
            <a:r>
              <a:rPr lang="en-US" sz="2610" dirty="0">
                <a:solidFill>
                  <a:srgbClr val="FFFFFF"/>
                </a:solidFill>
              </a:rPr>
              <a:t>e-mail: </a:t>
            </a:r>
            <a:r>
              <a:rPr lang="en-US" sz="2610" u="sng" dirty="0">
                <a:solidFill>
                  <a:srgbClr val="FFFFFF"/>
                </a:solidFill>
                <a:hlinkClick r:id="rId3"/>
              </a:rPr>
              <a:t>amontgomery@powerfuled.org</a:t>
            </a:r>
            <a:r>
              <a:rPr lang="en-US" sz="2610" dirty="0">
                <a:solidFill>
                  <a:srgbClr val="FFFFFF"/>
                </a:solidFill>
              </a:rPr>
              <a:t/>
            </a:r>
            <a:br>
              <a:rPr lang="en-US" sz="2610" dirty="0">
                <a:solidFill>
                  <a:srgbClr val="FFFFFF"/>
                </a:solidFill>
              </a:rPr>
            </a:br>
            <a:r>
              <a:rPr lang="en-US" sz="2610" dirty="0">
                <a:solidFill>
                  <a:srgbClr val="FFFFFF"/>
                </a:solidFill>
              </a:rPr>
              <a:t>Phone: (916)276-1130</a:t>
            </a:r>
            <a:br>
              <a:rPr lang="en-US" sz="2610" dirty="0">
                <a:solidFill>
                  <a:srgbClr val="FFFFFF"/>
                </a:solidFill>
              </a:rPr>
            </a:br>
            <a:r>
              <a:rPr lang="en-US" sz="2610" dirty="0">
                <a:solidFill>
                  <a:srgbClr val="FFFFFF"/>
                </a:solidFill>
              </a:rPr>
              <a:t/>
            </a:r>
            <a:br>
              <a:rPr lang="en-US" sz="2610" dirty="0">
                <a:solidFill>
                  <a:srgbClr val="FFFFFF"/>
                </a:solidFill>
              </a:rPr>
            </a:br>
            <a:r>
              <a:rPr lang="en-US" sz="2610" dirty="0">
                <a:solidFill>
                  <a:srgbClr val="FFFFFF"/>
                </a:solidFill>
              </a:rPr>
              <a:t> </a:t>
            </a:r>
            <a:endParaRPr dirty="0"/>
          </a:p>
        </p:txBody>
      </p:sp>
      <p:sp>
        <p:nvSpPr>
          <p:cNvPr id="284" name="Google Shape;284;p11"/>
          <p:cNvSpPr/>
          <p:nvPr/>
        </p:nvSpPr>
        <p:spPr>
          <a:xfrm>
            <a:off x="3974206" y="4113338"/>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85" name="Google Shape;285;p11"/>
          <p:cNvSpPr txBox="1"/>
          <p:nvPr/>
        </p:nvSpPr>
        <p:spPr>
          <a:xfrm>
            <a:off x="3219193" y="498401"/>
            <a:ext cx="6210918" cy="83099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a:ln>
                  <a:noFill/>
                </a:ln>
                <a:solidFill>
                  <a:srgbClr val="FFFFFF"/>
                </a:solidFill>
                <a:effectLst/>
                <a:uLnTx/>
                <a:uFillTx/>
                <a:latin typeface="Arial"/>
                <a:ea typeface="Arial"/>
                <a:cs typeface="Arial"/>
                <a:sym typeface="Arial"/>
              </a:rPr>
              <a:t>Contact Information</a:t>
            </a:r>
            <a:endParaRPr kumimoji="0" sz="48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691133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nvGraphicFramePr>
        <p:xfrm>
          <a:off x="1828801" y="304801"/>
          <a:ext cx="8405964" cy="2450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1459783" y="1883753"/>
            <a:ext cx="7319552"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Make sure chat bubble on bottom is blue (active).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Make sure your chat box is expanded so you can see chats – click the blue greater than symbol.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Make sure your chat “To” is set to “Everyone.”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9"/>
          <a:stretch>
            <a:fillRect/>
          </a:stretch>
        </p:blipFill>
        <p:spPr>
          <a:xfrm>
            <a:off x="7144962" y="1710829"/>
            <a:ext cx="609385" cy="809466"/>
          </a:xfrm>
          <a:prstGeom prst="rect">
            <a:avLst/>
          </a:prstGeom>
          <a:ln>
            <a:solidFill>
              <a:srgbClr val="0081C6"/>
            </a:solidFill>
          </a:ln>
        </p:spPr>
      </p:pic>
      <p:pic>
        <p:nvPicPr>
          <p:cNvPr id="7" name="Picture 6"/>
          <p:cNvPicPr>
            <a:picLocks noChangeAspect="1"/>
          </p:cNvPicPr>
          <p:nvPr/>
        </p:nvPicPr>
        <p:blipFill>
          <a:blip r:embed="rId10"/>
          <a:stretch>
            <a:fillRect/>
          </a:stretch>
        </p:blipFill>
        <p:spPr>
          <a:xfrm>
            <a:off x="5428844" y="3153021"/>
            <a:ext cx="866469" cy="323786"/>
          </a:xfrm>
          <a:prstGeom prst="rect">
            <a:avLst/>
          </a:prstGeom>
          <a:ln>
            <a:solidFill>
              <a:srgbClr val="0081C6"/>
            </a:solidFill>
          </a:ln>
        </p:spPr>
      </p:pic>
      <p:pic>
        <p:nvPicPr>
          <p:cNvPr id="8" name="Picture 7"/>
          <p:cNvPicPr>
            <a:picLocks noChangeAspect="1"/>
          </p:cNvPicPr>
          <p:nvPr/>
        </p:nvPicPr>
        <p:blipFill rotWithShape="1">
          <a:blip r:embed="rId11"/>
          <a:srcRect l="2364" r="46189"/>
          <a:stretch/>
        </p:blipFill>
        <p:spPr>
          <a:xfrm>
            <a:off x="7373450" y="3357431"/>
            <a:ext cx="2133600" cy="2468959"/>
          </a:xfrm>
          <a:prstGeom prst="rect">
            <a:avLst/>
          </a:prstGeom>
          <a:ln>
            <a:solidFill>
              <a:srgbClr val="0081C6"/>
            </a:solidFill>
          </a:ln>
        </p:spPr>
      </p:pic>
      <p:sp>
        <p:nvSpPr>
          <p:cNvPr id="10" name="Title 1"/>
          <p:cNvSpPr txBox="1">
            <a:spLocks/>
          </p:cNvSpPr>
          <p:nvPr/>
        </p:nvSpPr>
        <p:spPr>
          <a:xfrm>
            <a:off x="1459783" y="168843"/>
            <a:ext cx="9144000" cy="704850"/>
          </a:xfrm>
          <a:prstGeom prst="rect">
            <a:avLst/>
          </a:prstGeom>
        </p:spPr>
        <p:txBody>
          <a:bodyPr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60" normalizeH="0" baseline="0" noProof="0" dirty="0">
                <a:ln>
                  <a:noFill/>
                </a:ln>
                <a:solidFill>
                  <a:srgbClr val="9FA1A4">
                    <a:lumMod val="75000"/>
                  </a:srgbClr>
                </a:solidFill>
                <a:effectLst/>
                <a:uLnTx/>
                <a:uFillTx/>
                <a:latin typeface="Century Gothic"/>
                <a:ea typeface="+mj-ea"/>
                <a:cs typeface="Arial" panose="020B0604020202020204" pitchFamily="34" charset="0"/>
              </a:rPr>
              <a:t>We will be </a:t>
            </a:r>
            <a:r>
              <a:rPr kumimoji="0" lang="en-US" sz="1800" b="1" i="0" u="none" strike="noStrike" kern="1200" cap="none" spc="-60" normalizeH="0" baseline="0" noProof="0" dirty="0">
                <a:ln>
                  <a:noFill/>
                </a:ln>
                <a:solidFill>
                  <a:srgbClr val="9FA1A4">
                    <a:lumMod val="75000"/>
                  </a:srgbClr>
                </a:solidFill>
                <a:effectLst/>
                <a:uLnTx/>
                <a:uFillTx/>
                <a:latin typeface="Century Gothic"/>
                <a:ea typeface="+mj-ea"/>
                <a:cs typeface="Arial" panose="020B0604020202020204" pitchFamily="34" charset="0"/>
              </a:rPr>
              <a:t>recording</a:t>
            </a:r>
            <a:r>
              <a:rPr kumimoji="0" lang="en-US" sz="1800" b="0" i="0" u="none" strike="noStrike" kern="1200" cap="none" spc="-60" normalizeH="0" baseline="0" noProof="0" dirty="0">
                <a:ln>
                  <a:noFill/>
                </a:ln>
                <a:solidFill>
                  <a:srgbClr val="9FA1A4">
                    <a:lumMod val="75000"/>
                  </a:srgbClr>
                </a:solidFill>
                <a:effectLst/>
                <a:uLnTx/>
                <a:uFillTx/>
                <a:latin typeface="Century Gothic"/>
                <a:ea typeface="+mj-ea"/>
                <a:cs typeface="Arial" panose="020B0604020202020204" pitchFamily="34" charset="0"/>
              </a:rPr>
              <a:t> today’s webinar.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60" normalizeH="0" baseline="0" noProof="0" dirty="0">
                <a:ln>
                  <a:noFill/>
                </a:ln>
                <a:solidFill>
                  <a:srgbClr val="9FA1A4">
                    <a:lumMod val="75000"/>
                  </a:srgbClr>
                </a:solidFill>
                <a:effectLst/>
                <a:uLnTx/>
                <a:uFillTx/>
                <a:latin typeface="Century Gothic"/>
                <a:ea typeface="+mj-ea"/>
                <a:cs typeface="Arial" panose="020B0604020202020204" pitchFamily="34" charset="0"/>
              </a:rPr>
              <a:t>Everyone is </a:t>
            </a:r>
            <a:r>
              <a:rPr kumimoji="0" lang="en-US" sz="1800" b="1" i="0" u="none" strike="noStrike" kern="1200" cap="none" spc="-60" normalizeH="0" baseline="0" noProof="0" dirty="0">
                <a:ln>
                  <a:noFill/>
                </a:ln>
                <a:solidFill>
                  <a:srgbClr val="9FA1A4">
                    <a:lumMod val="75000"/>
                  </a:srgbClr>
                </a:solidFill>
                <a:effectLst/>
                <a:uLnTx/>
                <a:uFillTx/>
                <a:latin typeface="Century Gothic"/>
                <a:ea typeface="+mj-ea"/>
                <a:cs typeface="Arial" panose="020B0604020202020204" pitchFamily="34" charset="0"/>
              </a:rPr>
              <a:t>muted</a:t>
            </a:r>
            <a:r>
              <a:rPr kumimoji="0" lang="en-US" sz="1800" b="0" i="0" u="none" strike="noStrike" kern="1200" cap="none" spc="-60" normalizeH="0" baseline="0" noProof="0" dirty="0">
                <a:ln>
                  <a:noFill/>
                </a:ln>
                <a:solidFill>
                  <a:srgbClr val="9FA1A4">
                    <a:lumMod val="75000"/>
                  </a:srgbClr>
                </a:solidFill>
                <a:effectLst/>
                <a:uLnTx/>
                <a:uFillTx/>
                <a:latin typeface="Century Gothic"/>
                <a:ea typeface="+mj-ea"/>
                <a:cs typeface="Arial" panose="020B0604020202020204" pitchFamily="34" charset="0"/>
              </a:rPr>
              <a:t> to reduce background noise.</a:t>
            </a:r>
          </a:p>
        </p:txBody>
      </p:sp>
      <p:pic>
        <p:nvPicPr>
          <p:cNvPr id="12" name="Picture 11"/>
          <p:cNvPicPr>
            <a:picLocks noChangeAspect="1"/>
          </p:cNvPicPr>
          <p:nvPr/>
        </p:nvPicPr>
        <p:blipFill rotWithShape="1">
          <a:blip r:embed="rId12" cstate="screen">
            <a:extLst>
              <a:ext uri="{28A0092B-C50C-407E-A947-70E740481C1C}">
                <a14:useLocalDpi xmlns:a14="http://schemas.microsoft.com/office/drawing/2010/main"/>
              </a:ext>
            </a:extLst>
          </a:blip>
          <a:srcRect l="43080" t="47872" r="8656" b="7469"/>
          <a:stretch/>
        </p:blipFill>
        <p:spPr>
          <a:xfrm>
            <a:off x="3614659" y="225943"/>
            <a:ext cx="275307" cy="274320"/>
          </a:xfrm>
          <a:prstGeom prst="rect">
            <a:avLst/>
          </a:prstGeom>
        </p:spPr>
      </p:pic>
      <p:pic>
        <p:nvPicPr>
          <p:cNvPr id="13" name="Picture 2"/>
          <p:cNvPicPr>
            <a:picLocks noChangeAspect="1"/>
          </p:cNvPicPr>
          <p:nvPr/>
        </p:nvPicPr>
        <p:blipFill>
          <a:blip r:embed="rId13" cstate="email">
            <a:extLst>
              <a:ext uri="{28A0092B-C50C-407E-A947-70E740481C1C}">
                <a14:useLocalDpi xmlns:a14="http://schemas.microsoft.com/office/drawing/2010/main" val="0"/>
              </a:ext>
            </a:extLst>
          </a:blip>
          <a:srcRect l="25745" t="34698" r="25581" b="33977"/>
          <a:stretch>
            <a:fillRect/>
          </a:stretch>
        </p:blipFill>
        <p:spPr bwMode="auto">
          <a:xfrm>
            <a:off x="3106209" y="521268"/>
            <a:ext cx="2841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23BADAD-35B0-443F-8366-77D7A7CB786F}"/>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81392" y="6055125"/>
            <a:ext cx="1827495" cy="628963"/>
          </a:xfrm>
          <a:prstGeom prst="rect">
            <a:avLst/>
          </a:prstGeom>
        </p:spPr>
      </p:pic>
      <p:pic>
        <p:nvPicPr>
          <p:cNvPr id="15" name="Picture 14">
            <a:extLst>
              <a:ext uri="{FF2B5EF4-FFF2-40B4-BE49-F238E27FC236}">
                <a16:creationId xmlns:a16="http://schemas.microsoft.com/office/drawing/2014/main" id="{A7ED7582-451F-4FD8-936D-423B4E360EFB}"/>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743000" y="5991065"/>
            <a:ext cx="1488401" cy="754426"/>
          </a:xfrm>
          <a:prstGeom prst="rect">
            <a:avLst/>
          </a:prstGeom>
        </p:spPr>
      </p:pic>
      <p:pic>
        <p:nvPicPr>
          <p:cNvPr id="16" name="Picture 15">
            <a:extLst>
              <a:ext uri="{FF2B5EF4-FFF2-40B4-BE49-F238E27FC236}">
                <a16:creationId xmlns:a16="http://schemas.microsoft.com/office/drawing/2014/main" id="{D895EC2F-3CA3-41C1-BE71-1A8C863804D1}"/>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7020141" y="6052468"/>
            <a:ext cx="1534905" cy="631620"/>
          </a:xfrm>
          <a:prstGeom prst="rect">
            <a:avLst/>
          </a:prstGeom>
        </p:spPr>
      </p:pic>
      <p:pic>
        <p:nvPicPr>
          <p:cNvPr id="17" name="Picture 16">
            <a:extLst>
              <a:ext uri="{FF2B5EF4-FFF2-40B4-BE49-F238E27FC236}">
                <a16:creationId xmlns:a16="http://schemas.microsoft.com/office/drawing/2014/main" id="{8E227EFC-62B6-442E-BE95-3845844E03C2}"/>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0343786" y="6052468"/>
            <a:ext cx="1644938" cy="631620"/>
          </a:xfrm>
          <a:prstGeom prst="rect">
            <a:avLst/>
          </a:prstGeom>
        </p:spPr>
      </p:pic>
    </p:spTree>
    <p:custDataLst>
      <p:tags r:id="rId1"/>
    </p:custDataLst>
    <p:extLst>
      <p:ext uri="{BB962C8B-B14F-4D97-AF65-F5344CB8AC3E}">
        <p14:creationId xmlns:p14="http://schemas.microsoft.com/office/powerpoint/2010/main" val="34281222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1" y="-71243"/>
            <a:ext cx="10515600" cy="2852737"/>
          </a:xfrm>
        </p:spPr>
        <p:txBody>
          <a:bodyPr>
            <a:normAutofit/>
          </a:bodyPr>
          <a:lstStyle/>
          <a:p>
            <a:pPr algn="ctr"/>
            <a:r>
              <a:rPr lang="en-US" dirty="0">
                <a:latin typeface="Candara" panose="020E0502030303020204" pitchFamily="34" charset="0"/>
              </a:rPr>
              <a:t>DISCUSSION</a:t>
            </a:r>
          </a:p>
        </p:txBody>
      </p:sp>
      <p:sp>
        <p:nvSpPr>
          <p:cNvPr id="2" name="Text Placeholder 1"/>
          <p:cNvSpPr>
            <a:spLocks noGrp="1"/>
          </p:cNvSpPr>
          <p:nvPr>
            <p:ph type="body" idx="1"/>
          </p:nvPr>
        </p:nvSpPr>
        <p:spPr>
          <a:xfrm>
            <a:off x="831851" y="3764719"/>
            <a:ext cx="10515600" cy="1500187"/>
          </a:xfrm>
        </p:spPr>
        <p:txBody>
          <a:bodyPr/>
          <a:lstStyle/>
          <a:p>
            <a:r>
              <a:rPr lang="en-US" dirty="0">
                <a:latin typeface="Candara" panose="020E0502030303020204" pitchFamily="34" charset="0"/>
              </a:rPr>
              <a:t>Laura Nunn,</a:t>
            </a:r>
          </a:p>
          <a:p>
            <a:r>
              <a:rPr lang="en-US" dirty="0">
                <a:latin typeface="Candara" panose="020E0502030303020204" pitchFamily="34" charset="0"/>
              </a:rPr>
              <a:t>Director of Policy and Programs, San Diego Housing Federation</a:t>
            </a:r>
          </a:p>
        </p:txBody>
      </p:sp>
      <p:pic>
        <p:nvPicPr>
          <p:cNvPr id="8" name="Picture 7">
            <a:extLst>
              <a:ext uri="{FF2B5EF4-FFF2-40B4-BE49-F238E27FC236}">
                <a16:creationId xmlns:a16="http://schemas.microsoft.com/office/drawing/2014/main" id="{C7BB8DFD-C41E-42DE-9603-745B6DE9B7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392" y="6055125"/>
            <a:ext cx="1827495" cy="628963"/>
          </a:xfrm>
          <a:prstGeom prst="rect">
            <a:avLst/>
          </a:prstGeom>
        </p:spPr>
      </p:pic>
      <p:pic>
        <p:nvPicPr>
          <p:cNvPr id="9" name="Picture 8">
            <a:extLst>
              <a:ext uri="{FF2B5EF4-FFF2-40B4-BE49-F238E27FC236}">
                <a16:creationId xmlns:a16="http://schemas.microsoft.com/office/drawing/2014/main" id="{4CA4743C-A3F1-4158-A7B3-D334EC8A12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43000" y="5991065"/>
            <a:ext cx="1488401" cy="754426"/>
          </a:xfrm>
          <a:prstGeom prst="rect">
            <a:avLst/>
          </a:prstGeom>
        </p:spPr>
      </p:pic>
      <p:pic>
        <p:nvPicPr>
          <p:cNvPr id="10" name="Picture 9">
            <a:extLst>
              <a:ext uri="{FF2B5EF4-FFF2-40B4-BE49-F238E27FC236}">
                <a16:creationId xmlns:a16="http://schemas.microsoft.com/office/drawing/2014/main" id="{7B6C73A0-F442-4C5C-A7CF-409D1803ED4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20141" y="6052468"/>
            <a:ext cx="1534905" cy="631620"/>
          </a:xfrm>
          <a:prstGeom prst="rect">
            <a:avLst/>
          </a:prstGeom>
        </p:spPr>
      </p:pic>
      <p:pic>
        <p:nvPicPr>
          <p:cNvPr id="15" name="Picture 14">
            <a:extLst>
              <a:ext uri="{FF2B5EF4-FFF2-40B4-BE49-F238E27FC236}">
                <a16:creationId xmlns:a16="http://schemas.microsoft.com/office/drawing/2014/main" id="{D341D45C-32D5-4DB0-A439-E9F7CACD84B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43786" y="6052468"/>
            <a:ext cx="1644938" cy="631620"/>
          </a:xfrm>
          <a:prstGeom prst="rect">
            <a:avLst/>
          </a:prstGeom>
        </p:spPr>
      </p:pic>
    </p:spTree>
    <p:extLst>
      <p:ext uri="{BB962C8B-B14F-4D97-AF65-F5344CB8AC3E}">
        <p14:creationId xmlns:p14="http://schemas.microsoft.com/office/powerpoint/2010/main" val="34538171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2254" y="396542"/>
            <a:ext cx="3230847" cy="1325563"/>
          </a:xfrm>
        </p:spPr>
        <p:txBody>
          <a:bodyPr>
            <a:normAutofit/>
          </a:bodyPr>
          <a:lstStyle/>
          <a:p>
            <a:r>
              <a:rPr lang="en-US" dirty="0">
                <a:latin typeface="Candara" panose="020E0502030303020204" pitchFamily="34" charset="0"/>
              </a:rPr>
              <a:t>DISCUSSION</a:t>
            </a:r>
          </a:p>
        </p:txBody>
      </p:sp>
      <p:sp>
        <p:nvSpPr>
          <p:cNvPr id="2" name="Content Placeholder 1"/>
          <p:cNvSpPr>
            <a:spLocks noGrp="1"/>
          </p:cNvSpPr>
          <p:nvPr>
            <p:ph idx="1"/>
          </p:nvPr>
        </p:nvSpPr>
        <p:spPr>
          <a:xfrm>
            <a:off x="432255" y="1625352"/>
            <a:ext cx="7462663" cy="4237566"/>
          </a:xfrm>
        </p:spPr>
        <p:txBody>
          <a:bodyPr>
            <a:normAutofit fontScale="77500" lnSpcReduction="20000"/>
          </a:bodyPr>
          <a:lstStyle/>
          <a:p>
            <a:pPr lvl="0"/>
            <a:r>
              <a:rPr lang="en-US" dirty="0">
                <a:latin typeface="Candara" panose="020E0502030303020204" pitchFamily="34" charset="0"/>
              </a:rPr>
              <a:t>What are your greatest needs?</a:t>
            </a:r>
          </a:p>
          <a:p>
            <a:pPr marL="0" lvl="0" indent="0">
              <a:buNone/>
            </a:pPr>
            <a:endParaRPr lang="en-US" dirty="0">
              <a:latin typeface="Candara" panose="020E0502030303020204" pitchFamily="34" charset="0"/>
            </a:endParaRPr>
          </a:p>
          <a:p>
            <a:r>
              <a:rPr lang="en-US" dirty="0">
                <a:latin typeface="Candara" panose="020E0502030303020204" pitchFamily="34" charset="0"/>
              </a:rPr>
              <a:t>What creative solutions would you like to share?</a:t>
            </a:r>
          </a:p>
          <a:p>
            <a:pPr marL="0" indent="0">
              <a:buNone/>
            </a:pPr>
            <a:endParaRPr lang="en-US" dirty="0">
              <a:latin typeface="Candara" panose="020E0502030303020204" pitchFamily="34" charset="0"/>
            </a:endParaRPr>
          </a:p>
          <a:p>
            <a:pPr lvl="0"/>
            <a:r>
              <a:rPr lang="en-US" dirty="0">
                <a:latin typeface="Candara" panose="020E0502030303020204" pitchFamily="34" charset="0"/>
              </a:rPr>
              <a:t>What resources are you finding helpful for yourself and your staff?</a:t>
            </a:r>
          </a:p>
          <a:p>
            <a:pPr marL="0" lvl="0" indent="0">
              <a:buNone/>
            </a:pPr>
            <a:endParaRPr lang="en-US" dirty="0">
              <a:latin typeface="Candara" panose="020E0502030303020204" pitchFamily="34" charset="0"/>
            </a:endParaRPr>
          </a:p>
          <a:p>
            <a:pPr lvl="0"/>
            <a:r>
              <a:rPr lang="en-US" dirty="0">
                <a:latin typeface="Candara" panose="020E0502030303020204" pitchFamily="34" charset="0"/>
              </a:rPr>
              <a:t>What resources are you finding for your tenants/clients?</a:t>
            </a:r>
          </a:p>
          <a:p>
            <a:pPr marL="0" lvl="0" indent="0">
              <a:buNone/>
            </a:pPr>
            <a:endParaRPr lang="en-US" dirty="0">
              <a:latin typeface="Candara" panose="020E0502030303020204" pitchFamily="34" charset="0"/>
            </a:endParaRPr>
          </a:p>
          <a:p>
            <a:pPr lvl="0"/>
            <a:r>
              <a:rPr lang="en-US" dirty="0">
                <a:latin typeface="Candara" panose="020E0502030303020204" pitchFamily="34" charset="0"/>
              </a:rPr>
              <a:t>Next steps would you like to see?</a:t>
            </a:r>
          </a:p>
          <a:p>
            <a:pPr marL="0" lvl="0" indent="0">
              <a:buNone/>
            </a:pPr>
            <a:endParaRPr lang="en-US" sz="1200" dirty="0">
              <a:latin typeface="Candara" panose="020E0502030303020204" pitchFamily="34" charset="0"/>
            </a:endParaRPr>
          </a:p>
          <a:p>
            <a:pPr marL="0" lvl="0" indent="0">
              <a:buNone/>
            </a:pPr>
            <a:r>
              <a:rPr lang="en-US" b="1" i="1" dirty="0">
                <a:latin typeface="Candara" panose="020E0502030303020204" pitchFamily="34" charset="0"/>
              </a:rPr>
              <a:t>NOTE: The chat will be circulated after the webinar.</a:t>
            </a:r>
          </a:p>
          <a:p>
            <a:endParaRPr lang="en-US" dirty="0">
              <a:latin typeface="Candara" panose="020E0502030303020204" pitchFamily="34" charset="0"/>
            </a:endParaRPr>
          </a:p>
        </p:txBody>
      </p:sp>
      <p:grpSp>
        <p:nvGrpSpPr>
          <p:cNvPr id="6" name="Group 5"/>
          <p:cNvGrpSpPr/>
          <p:nvPr/>
        </p:nvGrpSpPr>
        <p:grpSpPr>
          <a:xfrm>
            <a:off x="7778111" y="1804429"/>
            <a:ext cx="4190035" cy="2564217"/>
            <a:chOff x="7305644" y="1678936"/>
            <a:chExt cx="4343400" cy="2490232"/>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05644" y="1678936"/>
              <a:ext cx="4343400" cy="2313671"/>
            </a:xfrm>
            <a:prstGeom prst="rect">
              <a:avLst/>
            </a:prstGeom>
          </p:spPr>
        </p:pic>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05644" y="3088347"/>
              <a:ext cx="4343400" cy="1080821"/>
            </a:xfrm>
            <a:prstGeom prst="rect">
              <a:avLst/>
            </a:prstGeom>
          </p:spPr>
        </p:pic>
      </p:grpSp>
      <p:sp>
        <p:nvSpPr>
          <p:cNvPr id="15" name="Rounded Rectangular Callout 14"/>
          <p:cNvSpPr/>
          <p:nvPr/>
        </p:nvSpPr>
        <p:spPr>
          <a:xfrm>
            <a:off x="7835154" y="723153"/>
            <a:ext cx="1906493" cy="1059346"/>
          </a:xfrm>
          <a:prstGeom prst="wedgeRoundRectCallout">
            <a:avLst>
              <a:gd name="adj1" fmla="val 137911"/>
              <a:gd name="adj2" fmla="val 212197"/>
              <a:gd name="adj3" fmla="val 16667"/>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600" dirty="0">
                <a:solidFill>
                  <a:srgbClr val="FFFFFF"/>
                </a:solidFill>
                <a:latin typeface="Arial" panose="020B0604020202020204"/>
              </a:rPr>
              <a:t>Unmute &amp; Mute</a:t>
            </a:r>
          </a:p>
        </p:txBody>
      </p:sp>
      <p:pic>
        <p:nvPicPr>
          <p:cNvPr id="16" name="Picture 15">
            <a:extLst>
              <a:ext uri="{FF2B5EF4-FFF2-40B4-BE49-F238E27FC236}">
                <a16:creationId xmlns:a16="http://schemas.microsoft.com/office/drawing/2014/main" id="{B37EC50C-786A-4966-B22D-6B02AE4942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1392" y="6055125"/>
            <a:ext cx="1827495" cy="628963"/>
          </a:xfrm>
          <a:prstGeom prst="rect">
            <a:avLst/>
          </a:prstGeom>
        </p:spPr>
      </p:pic>
      <p:pic>
        <p:nvPicPr>
          <p:cNvPr id="17" name="Picture 16">
            <a:extLst>
              <a:ext uri="{FF2B5EF4-FFF2-40B4-BE49-F238E27FC236}">
                <a16:creationId xmlns:a16="http://schemas.microsoft.com/office/drawing/2014/main" id="{2EA572FB-CF5C-4D0E-B2A8-0E10E55BA23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020141" y="6052468"/>
            <a:ext cx="1534905" cy="631620"/>
          </a:xfrm>
          <a:prstGeom prst="rect">
            <a:avLst/>
          </a:prstGeom>
        </p:spPr>
      </p:pic>
      <p:pic>
        <p:nvPicPr>
          <p:cNvPr id="18" name="Picture 17">
            <a:extLst>
              <a:ext uri="{FF2B5EF4-FFF2-40B4-BE49-F238E27FC236}">
                <a16:creationId xmlns:a16="http://schemas.microsoft.com/office/drawing/2014/main" id="{BED34AAC-B1F3-49C9-BE16-6F159C6FD7F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43000" y="5991065"/>
            <a:ext cx="1488401" cy="754426"/>
          </a:xfrm>
          <a:prstGeom prst="rect">
            <a:avLst/>
          </a:prstGeom>
        </p:spPr>
      </p:pic>
      <p:pic>
        <p:nvPicPr>
          <p:cNvPr id="19" name="Picture 18">
            <a:extLst>
              <a:ext uri="{FF2B5EF4-FFF2-40B4-BE49-F238E27FC236}">
                <a16:creationId xmlns:a16="http://schemas.microsoft.com/office/drawing/2014/main" id="{74424803-5349-4788-A481-8AD08AA6D4E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343786" y="6052468"/>
            <a:ext cx="1644938" cy="631620"/>
          </a:xfrm>
          <a:prstGeom prst="rect">
            <a:avLst/>
          </a:prstGeom>
        </p:spPr>
      </p:pic>
    </p:spTree>
    <p:extLst>
      <p:ext uri="{BB962C8B-B14F-4D97-AF65-F5344CB8AC3E}">
        <p14:creationId xmlns:p14="http://schemas.microsoft.com/office/powerpoint/2010/main" val="33660250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6411" y="195201"/>
            <a:ext cx="10515600" cy="2852737"/>
          </a:xfrm>
        </p:spPr>
        <p:txBody>
          <a:bodyPr>
            <a:normAutofit/>
          </a:bodyPr>
          <a:lstStyle/>
          <a:p>
            <a:pPr algn="ctr"/>
            <a:r>
              <a:rPr lang="en-US" dirty="0">
                <a:latin typeface="Candara" panose="020E0502030303020204" pitchFamily="34" charset="0"/>
              </a:rPr>
              <a:t>EVALUATION</a:t>
            </a:r>
          </a:p>
        </p:txBody>
      </p:sp>
      <p:pic>
        <p:nvPicPr>
          <p:cNvPr id="7" name="Picture 6">
            <a:extLst>
              <a:ext uri="{FF2B5EF4-FFF2-40B4-BE49-F238E27FC236}">
                <a16:creationId xmlns:a16="http://schemas.microsoft.com/office/drawing/2014/main" id="{6EC2552F-6E35-41AA-937C-EAB28327D1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392" y="6055125"/>
            <a:ext cx="1827495" cy="628963"/>
          </a:xfrm>
          <a:prstGeom prst="rect">
            <a:avLst/>
          </a:prstGeom>
        </p:spPr>
      </p:pic>
      <p:pic>
        <p:nvPicPr>
          <p:cNvPr id="8" name="Picture 7">
            <a:extLst>
              <a:ext uri="{FF2B5EF4-FFF2-40B4-BE49-F238E27FC236}">
                <a16:creationId xmlns:a16="http://schemas.microsoft.com/office/drawing/2014/main" id="{E67E529E-B4A9-440D-B06B-C0E91A66097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20141" y="6052468"/>
            <a:ext cx="1534905" cy="631620"/>
          </a:xfrm>
          <a:prstGeom prst="rect">
            <a:avLst/>
          </a:prstGeom>
        </p:spPr>
      </p:pic>
      <p:pic>
        <p:nvPicPr>
          <p:cNvPr id="9" name="Picture 8">
            <a:extLst>
              <a:ext uri="{FF2B5EF4-FFF2-40B4-BE49-F238E27FC236}">
                <a16:creationId xmlns:a16="http://schemas.microsoft.com/office/drawing/2014/main" id="{5B7B8FD5-2DD5-41E6-B80D-28305F749E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43786" y="6052468"/>
            <a:ext cx="1644938" cy="631620"/>
          </a:xfrm>
          <a:prstGeom prst="rect">
            <a:avLst/>
          </a:prstGeom>
        </p:spPr>
      </p:pic>
      <p:pic>
        <p:nvPicPr>
          <p:cNvPr id="10" name="Picture 9">
            <a:extLst>
              <a:ext uri="{FF2B5EF4-FFF2-40B4-BE49-F238E27FC236}">
                <a16:creationId xmlns:a16="http://schemas.microsoft.com/office/drawing/2014/main" id="{F6FE8EAE-6744-4432-A9DE-DCDB8DFB3B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43000" y="5991065"/>
            <a:ext cx="1488401" cy="754426"/>
          </a:xfrm>
          <a:prstGeom prst="rect">
            <a:avLst/>
          </a:prstGeom>
        </p:spPr>
      </p:pic>
    </p:spTree>
    <p:extLst>
      <p:ext uri="{BB962C8B-B14F-4D97-AF65-F5344CB8AC3E}">
        <p14:creationId xmlns:p14="http://schemas.microsoft.com/office/powerpoint/2010/main" val="39355847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9063F8-87E6-4C05-9248-2BD874AAA6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D7A68E-5B47-4CFC-870D-D94A338271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6" descr="A picture containing food&#10;&#10;Description generated with very high confidence">
            <a:extLst>
              <a:ext uri="{FF2B5EF4-FFF2-40B4-BE49-F238E27FC236}">
                <a16:creationId xmlns:a16="http://schemas.microsoft.com/office/drawing/2014/main" id="{EECE7CBD-9187-4A43-A722-732271CFDE6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08914" y="150446"/>
            <a:ext cx="6467674" cy="4562396"/>
          </a:xfrm>
          <a:prstGeom prst="rect">
            <a:avLst/>
          </a:prstGeom>
        </p:spPr>
      </p:pic>
      <p:sp>
        <p:nvSpPr>
          <p:cNvPr id="2" name="TextBox 1"/>
          <p:cNvSpPr txBox="1"/>
          <p:nvPr/>
        </p:nvSpPr>
        <p:spPr>
          <a:xfrm>
            <a:off x="2254828" y="4971357"/>
            <a:ext cx="7775847" cy="1384995"/>
          </a:xfrm>
          <a:prstGeom prst="rect">
            <a:avLst/>
          </a:prstGeom>
          <a:noFill/>
        </p:spPr>
        <p:txBody>
          <a:bodyPr wrap="none" rtlCol="0">
            <a:spAutoFit/>
          </a:bodyPr>
          <a:lstStyle/>
          <a:p>
            <a:pPr algn="ctr"/>
            <a:r>
              <a:rPr lang="en-US" sz="2800" dirty="0">
                <a:latin typeface="Candara" panose="020E0502030303020204" pitchFamily="34" charset="0"/>
              </a:rPr>
              <a:t>Please be sure to email </a:t>
            </a:r>
            <a:r>
              <a:rPr lang="en-US" sz="2800" b="1" i="1" dirty="0">
                <a:latin typeface="Candara" panose="020E0502030303020204" pitchFamily="34" charset="0"/>
              </a:rPr>
              <a:t>helpful resources and links </a:t>
            </a:r>
          </a:p>
          <a:p>
            <a:pPr algn="ctr"/>
            <a:r>
              <a:rPr lang="en-US" sz="2800" dirty="0">
                <a:latin typeface="Candara" panose="020E0502030303020204" pitchFamily="34" charset="0"/>
              </a:rPr>
              <a:t>along with </a:t>
            </a:r>
            <a:r>
              <a:rPr lang="en-US" sz="2800" b="1" i="1" dirty="0">
                <a:latin typeface="Candara" panose="020E0502030303020204" pitchFamily="34" charset="0"/>
              </a:rPr>
              <a:t>any follow up questions </a:t>
            </a:r>
            <a:r>
              <a:rPr lang="en-US" sz="2800" dirty="0">
                <a:latin typeface="Candara" panose="020E0502030303020204" pitchFamily="34" charset="0"/>
              </a:rPr>
              <a:t>to </a:t>
            </a:r>
          </a:p>
          <a:p>
            <a:pPr algn="ctr"/>
            <a:r>
              <a:rPr lang="en-US" sz="2800" dirty="0">
                <a:latin typeface="Candara" panose="020E0502030303020204" pitchFamily="34" charset="0"/>
                <a:hlinkClick r:id="rId4"/>
              </a:rPr>
              <a:t>raquel@housingsandiego.org</a:t>
            </a:r>
            <a:r>
              <a:rPr lang="en-US" sz="2800" dirty="0">
                <a:latin typeface="Candara" panose="020E0502030303020204" pitchFamily="34" charset="0"/>
              </a:rPr>
              <a:t> </a:t>
            </a:r>
          </a:p>
        </p:txBody>
      </p:sp>
    </p:spTree>
    <p:extLst>
      <p:ext uri="{BB962C8B-B14F-4D97-AF65-F5344CB8AC3E}">
        <p14:creationId xmlns:p14="http://schemas.microsoft.com/office/powerpoint/2010/main" val="2970259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2" descr="Screen Clipping"/>
          <p:cNvPicPr>
            <a:picLocks noChangeAspect="1"/>
          </p:cNvPicPr>
          <p:nvPr/>
        </p:nvPicPr>
        <p:blipFill rotWithShape="1">
          <a:blip r:embed="rId4" cstate="email">
            <a:extLst>
              <a:ext uri="{28A0092B-C50C-407E-A947-70E740481C1C}">
                <a14:useLocalDpi xmlns:a14="http://schemas.microsoft.com/office/drawing/2010/main"/>
              </a:ext>
            </a:extLst>
          </a:blip>
          <a:srcRect r="11390"/>
          <a:stretch/>
        </p:blipFill>
        <p:spPr>
          <a:xfrm>
            <a:off x="649543" y="1061607"/>
            <a:ext cx="8969020" cy="4776864"/>
          </a:xfrm>
          <a:prstGeom prst="rect">
            <a:avLst/>
          </a:prstGeom>
        </p:spPr>
      </p:pic>
      <p:sp>
        <p:nvSpPr>
          <p:cNvPr id="2" name="Title 1"/>
          <p:cNvSpPr>
            <a:spLocks noGrp="1"/>
          </p:cNvSpPr>
          <p:nvPr>
            <p:ph type="title" idx="4294967295"/>
          </p:nvPr>
        </p:nvSpPr>
        <p:spPr>
          <a:xfrm>
            <a:off x="1524001" y="141289"/>
            <a:ext cx="6354763" cy="731837"/>
          </a:xfrm>
        </p:spPr>
        <p:txBody>
          <a:bodyPr>
            <a:normAutofit fontScale="90000"/>
          </a:bodyPr>
          <a:lstStyle/>
          <a:p>
            <a:r>
              <a:rPr lang="en-US"/>
              <a:t>Poll #1 </a:t>
            </a:r>
            <a:r>
              <a:rPr lang="en-US" sz="2000"/>
              <a:t/>
            </a:r>
            <a:br>
              <a:rPr lang="en-US" sz="2000"/>
            </a:br>
            <a:endParaRPr lang="en-US" sz="2000"/>
          </a:p>
        </p:txBody>
      </p:sp>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17310" y="4548851"/>
            <a:ext cx="1157468" cy="721733"/>
          </a:xfrm>
          <a:prstGeom prst="rect">
            <a:avLst/>
          </a:prstGeom>
        </p:spPr>
      </p:pic>
      <p:pic>
        <p:nvPicPr>
          <p:cNvPr id="16" name="Picture 15"/>
          <p:cNvPicPr>
            <a:picLocks noChangeAspect="1"/>
          </p:cNvPicPr>
          <p:nvPr/>
        </p:nvPicPr>
        <p:blipFill rotWithShape="1">
          <a:blip r:embed="rId6" cstate="email">
            <a:extLst>
              <a:ext uri="{28A0092B-C50C-407E-A947-70E740481C1C}">
                <a14:useLocalDpi xmlns:a14="http://schemas.microsoft.com/office/drawing/2010/main"/>
              </a:ext>
            </a:extLst>
          </a:blip>
          <a:srcRect t="-1773"/>
          <a:stretch/>
        </p:blipFill>
        <p:spPr>
          <a:xfrm>
            <a:off x="7639479" y="898346"/>
            <a:ext cx="2284844" cy="4992390"/>
          </a:xfrm>
          <a:prstGeom prst="rect">
            <a:avLst/>
          </a:prstGeom>
        </p:spPr>
      </p:pic>
      <p:sp>
        <p:nvSpPr>
          <p:cNvPr id="8" name="TextBox 7"/>
          <p:cNvSpPr txBox="1"/>
          <p:nvPr/>
        </p:nvSpPr>
        <p:spPr>
          <a:xfrm>
            <a:off x="5656878" y="4400082"/>
            <a:ext cx="1693032" cy="707886"/>
          </a:xfrm>
          <a:prstGeom prst="rect">
            <a:avLst/>
          </a:prstGeom>
          <a:solidFill>
            <a:schemeClr val="bg1"/>
          </a:solidFill>
          <a:ln w="28575">
            <a:solidFill>
              <a:srgbClr val="0070C0"/>
            </a:solidFill>
          </a:ln>
        </p:spPr>
        <p:txBody>
          <a:bodyPr wrap="square" rtlCol="0">
            <a:spAutoFit/>
          </a:bodyPr>
          <a:lstStyle/>
          <a:p>
            <a:r>
              <a:rPr lang="en-US" sz="2000" b="1" dirty="0">
                <a:solidFill>
                  <a:srgbClr val="0070C0"/>
                </a:solidFill>
                <a:latin typeface="Arial" panose="020B0604020202020204"/>
              </a:rPr>
              <a:t>2. Click the Polling Icon </a:t>
            </a:r>
          </a:p>
        </p:txBody>
      </p:sp>
      <p:sp>
        <p:nvSpPr>
          <p:cNvPr id="9" name="Right Arrow 8"/>
          <p:cNvSpPr/>
          <p:nvPr/>
        </p:nvSpPr>
        <p:spPr bwMode="auto">
          <a:xfrm rot="5400000">
            <a:off x="9349308" y="4914601"/>
            <a:ext cx="590648" cy="45557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panose="020B0604020202020204"/>
            </a:endParaRPr>
          </a:p>
        </p:txBody>
      </p:sp>
      <p:sp>
        <p:nvSpPr>
          <p:cNvPr id="10" name="TextBox 9"/>
          <p:cNvSpPr txBox="1"/>
          <p:nvPr/>
        </p:nvSpPr>
        <p:spPr>
          <a:xfrm>
            <a:off x="8843970" y="2882854"/>
            <a:ext cx="2270239" cy="1938992"/>
          </a:xfrm>
          <a:prstGeom prst="rect">
            <a:avLst/>
          </a:prstGeom>
          <a:solidFill>
            <a:schemeClr val="bg1"/>
          </a:solidFill>
          <a:ln w="28575">
            <a:solidFill>
              <a:schemeClr val="accent1"/>
            </a:solidFill>
          </a:ln>
        </p:spPr>
        <p:txBody>
          <a:bodyPr wrap="square" rtlCol="0">
            <a:spAutoFit/>
          </a:bodyPr>
          <a:lstStyle/>
          <a:p>
            <a:r>
              <a:rPr lang="en-US" sz="2000" b="1" dirty="0">
                <a:solidFill>
                  <a:srgbClr val="F8971D"/>
                </a:solidFill>
                <a:latin typeface="Arial" panose="020B0604020202020204"/>
              </a:rPr>
              <a:t>3. You will see the poll appear</a:t>
            </a:r>
          </a:p>
          <a:p>
            <a:endParaRPr lang="en-US" sz="2000" b="1" dirty="0">
              <a:solidFill>
                <a:srgbClr val="F8971D"/>
              </a:solidFill>
              <a:latin typeface="Arial" panose="020B0604020202020204"/>
            </a:endParaRPr>
          </a:p>
          <a:p>
            <a:r>
              <a:rPr lang="en-US" sz="2000" b="1" dirty="0">
                <a:solidFill>
                  <a:srgbClr val="F8971D"/>
                </a:solidFill>
                <a:latin typeface="Arial" panose="020B0604020202020204"/>
              </a:rPr>
              <a:t>4. Select your answer and click Submit</a:t>
            </a:r>
          </a:p>
        </p:txBody>
      </p:sp>
      <p:sp>
        <p:nvSpPr>
          <p:cNvPr id="11" name="Rectangle 10"/>
          <p:cNvSpPr/>
          <p:nvPr/>
        </p:nvSpPr>
        <p:spPr>
          <a:xfrm>
            <a:off x="7639479" y="2431529"/>
            <a:ext cx="936171" cy="1193280"/>
          </a:xfrm>
          <a:prstGeom prst="rect">
            <a:avLst/>
          </a:prstGeom>
          <a:noFill/>
          <a:ln w="38100">
            <a:solidFill>
              <a:srgbClr val="F897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noFill/>
              <a:latin typeface="Arial" panose="020B0604020202020204"/>
            </a:endParaRPr>
          </a:p>
        </p:txBody>
      </p:sp>
      <p:sp>
        <p:nvSpPr>
          <p:cNvPr id="12" name="Rectangle 11"/>
          <p:cNvSpPr/>
          <p:nvPr/>
        </p:nvSpPr>
        <p:spPr>
          <a:xfrm>
            <a:off x="3511550" y="4400082"/>
            <a:ext cx="1605418" cy="137827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noFill/>
              <a:latin typeface="Arial" panose="020B0604020202020204"/>
            </a:endParaRPr>
          </a:p>
        </p:txBody>
      </p:sp>
      <p:sp>
        <p:nvSpPr>
          <p:cNvPr id="14" name="TextBox 13"/>
          <p:cNvSpPr txBox="1"/>
          <p:nvPr/>
        </p:nvSpPr>
        <p:spPr>
          <a:xfrm>
            <a:off x="649543" y="344309"/>
            <a:ext cx="10661073" cy="646331"/>
          </a:xfrm>
          <a:prstGeom prst="rect">
            <a:avLst/>
          </a:prstGeom>
          <a:noFill/>
        </p:spPr>
        <p:txBody>
          <a:bodyPr wrap="square" rtlCol="0">
            <a:spAutoFit/>
          </a:bodyPr>
          <a:lstStyle/>
          <a:p>
            <a:r>
              <a:rPr lang="en-US" sz="3600" dirty="0">
                <a:solidFill>
                  <a:srgbClr val="000000"/>
                </a:solidFill>
                <a:latin typeface="Arial" panose="020B0604020202020204"/>
              </a:rPr>
              <a:t>Participate! Enter your answer to the poll question</a:t>
            </a:r>
          </a:p>
        </p:txBody>
      </p:sp>
      <p:sp>
        <p:nvSpPr>
          <p:cNvPr id="17" name="TextBox 16"/>
          <p:cNvSpPr txBox="1"/>
          <p:nvPr/>
        </p:nvSpPr>
        <p:spPr>
          <a:xfrm>
            <a:off x="843377" y="6267826"/>
            <a:ext cx="5638446" cy="400110"/>
          </a:xfrm>
          <a:prstGeom prst="rect">
            <a:avLst/>
          </a:prstGeom>
          <a:solidFill>
            <a:schemeClr val="bg1"/>
          </a:solidFill>
          <a:ln w="28575">
            <a:solidFill>
              <a:schemeClr val="tx2">
                <a:lumMod val="65000"/>
                <a:lumOff val="35000"/>
              </a:schemeClr>
            </a:solidFill>
          </a:ln>
        </p:spPr>
        <p:txBody>
          <a:bodyPr wrap="square" rtlCol="0">
            <a:spAutoFit/>
          </a:bodyPr>
          <a:lstStyle/>
          <a:p>
            <a:r>
              <a:rPr lang="en-US" sz="2000" b="1" dirty="0">
                <a:solidFill>
                  <a:schemeClr val="tx1">
                    <a:lumMod val="65000"/>
                    <a:lumOff val="35000"/>
                  </a:schemeClr>
                </a:solidFill>
                <a:latin typeface="Arial" panose="020B0604020202020204"/>
              </a:rPr>
              <a:t>1. Click the Grey Circle with three dots …</a:t>
            </a:r>
          </a:p>
        </p:txBody>
      </p:sp>
      <p:sp>
        <p:nvSpPr>
          <p:cNvPr id="18" name="Right Arrow 17"/>
          <p:cNvSpPr/>
          <p:nvPr/>
        </p:nvSpPr>
        <p:spPr bwMode="auto">
          <a:xfrm rot="10800000">
            <a:off x="4879376" y="4575120"/>
            <a:ext cx="586981" cy="340015"/>
          </a:xfrm>
          <a:prstGeom prst="right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70C0"/>
              </a:solidFill>
              <a:latin typeface="Arial" panose="020B0604020202020204"/>
            </a:endParaRPr>
          </a:p>
        </p:txBody>
      </p:sp>
      <p:sp>
        <p:nvSpPr>
          <p:cNvPr id="19" name="Right Arrow 18"/>
          <p:cNvSpPr/>
          <p:nvPr/>
        </p:nvSpPr>
        <p:spPr bwMode="auto">
          <a:xfrm rot="16200000">
            <a:off x="3546166" y="5897483"/>
            <a:ext cx="318578" cy="225502"/>
          </a:xfrm>
          <a:prstGeom prst="rightArrow">
            <a:avLst/>
          </a:prstGeom>
          <a:solidFill>
            <a:schemeClr val="tx2">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70C0"/>
              </a:solidFill>
              <a:latin typeface="Arial" panose="020B0604020202020204"/>
            </a:endParaRPr>
          </a:p>
        </p:txBody>
      </p:sp>
      <p:sp>
        <p:nvSpPr>
          <p:cNvPr id="3" name="Rectangle 2"/>
          <p:cNvSpPr/>
          <p:nvPr/>
        </p:nvSpPr>
        <p:spPr>
          <a:xfrm>
            <a:off x="395685" y="1048164"/>
            <a:ext cx="7190509" cy="328490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20"/>
          <p:cNvSpPr/>
          <p:nvPr/>
        </p:nvSpPr>
        <p:spPr>
          <a:xfrm>
            <a:off x="10138547" y="5276170"/>
            <a:ext cx="1826167" cy="152405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1931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412" y="77556"/>
            <a:ext cx="11620128" cy="1325563"/>
          </a:xfrm>
        </p:spPr>
        <p:txBody>
          <a:bodyPr>
            <a:normAutofit/>
          </a:bodyPr>
          <a:lstStyle/>
          <a:p>
            <a:r>
              <a:rPr lang="en-US" dirty="0">
                <a:latin typeface="Candara" panose="020E0502030303020204" pitchFamily="34" charset="0"/>
              </a:rPr>
              <a:t>WebEx Test Poll – </a:t>
            </a:r>
            <a:r>
              <a:rPr lang="en-US" sz="3300" dirty="0">
                <a:latin typeface="Candara" panose="020E0502030303020204" pitchFamily="34" charset="0"/>
              </a:rPr>
              <a:t>What COVID-19 </a:t>
            </a:r>
            <a:r>
              <a:rPr lang="en-US" sz="3300" b="1" dirty="0">
                <a:latin typeface="Candara" panose="020E0502030303020204" pitchFamily="34" charset="0"/>
              </a:rPr>
              <a:t>Stage of Hair </a:t>
            </a:r>
            <a:r>
              <a:rPr lang="en-US" sz="3300" dirty="0">
                <a:latin typeface="Candara" panose="020E0502030303020204" pitchFamily="34" charset="0"/>
              </a:rPr>
              <a:t>are you at?</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BA6597-D7DA-DC49-90B6-6291F05CD5D3}" type="slidenum">
              <a:rPr kumimoji="0" lang="en-US" sz="1200" b="0" i="0" u="none" strike="noStrike" kern="1200" cap="none" spc="0" normalizeH="0" baseline="0" noProof="0" smtClean="0">
                <a:ln>
                  <a:noFill/>
                </a:ln>
                <a:solidFill>
                  <a:srgbClr val="808080">
                    <a:lumMod val="60000"/>
                    <a:lumOff val="40000"/>
                  </a:srgbClr>
                </a:solidFill>
                <a:effectLst/>
                <a:uLnTx/>
                <a:uFillTx/>
                <a:latin typeface="Avenir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808080">
                  <a:lumMod val="60000"/>
                  <a:lumOff val="40000"/>
                </a:srgbClr>
              </a:solidFill>
              <a:effectLst/>
              <a:uLnTx/>
              <a:uFillTx/>
              <a:latin typeface="Avenir Light"/>
              <a:ea typeface="+mn-ea"/>
              <a:cs typeface="+mn-cs"/>
            </a:endParaRPr>
          </a:p>
        </p:txBody>
      </p:sp>
      <p:sp>
        <p:nvSpPr>
          <p:cNvPr id="7" name="TextBox 6"/>
          <p:cNvSpPr txBox="1"/>
          <p:nvPr/>
        </p:nvSpPr>
        <p:spPr>
          <a:xfrm>
            <a:off x="2982109" y="5347404"/>
            <a:ext cx="2672080" cy="101566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uLnTx/>
                <a:uFillTx/>
                <a:latin typeface="Candara" panose="020E0502030303020204" pitchFamily="34" charset="0"/>
                <a:cs typeface="Avenir Light"/>
              </a:rPr>
              <a:t>B</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latin typeface="Candara" panose="020E0502030303020204" pitchFamily="34" charset="0"/>
                <a:cs typeface="Avenir Light"/>
              </a:rPr>
              <a:t>I’ve trimmed my bangs</a:t>
            </a:r>
            <a:endParaRPr kumimoji="0" lang="en-US" sz="2200" b="1" i="0" u="none" strike="noStrike" kern="1200" cap="none" spc="0" normalizeH="0" baseline="0" noProof="0" dirty="0">
              <a:ln>
                <a:noFill/>
              </a:ln>
              <a:effectLst/>
              <a:uLnTx/>
              <a:uFillTx/>
              <a:latin typeface="Candara" panose="020E0502030303020204" pitchFamily="34" charset="0"/>
              <a:cs typeface="Avenir Light"/>
            </a:endParaRPr>
          </a:p>
        </p:txBody>
      </p:sp>
      <p:sp>
        <p:nvSpPr>
          <p:cNvPr id="9" name="TextBox 8"/>
          <p:cNvSpPr txBox="1"/>
          <p:nvPr/>
        </p:nvSpPr>
        <p:spPr>
          <a:xfrm>
            <a:off x="209001" y="5347404"/>
            <a:ext cx="2278980" cy="135421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uLnTx/>
                <a:uFillTx/>
                <a:latin typeface="Candara" panose="020E0502030303020204" pitchFamily="34" charset="0"/>
                <a:cs typeface="Avenir Light"/>
              </a:rPr>
              <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uLnTx/>
                <a:uFillTx/>
                <a:latin typeface="Candara" panose="020E0502030303020204" pitchFamily="34" charset="0"/>
                <a:cs typeface="Avenir Light"/>
              </a:rPr>
              <a:t>Letting it grow – Tom</a:t>
            </a:r>
            <a:r>
              <a:rPr kumimoji="0" lang="en-US" sz="2200" b="1" i="0" u="none" strike="noStrike" kern="1200" cap="none" spc="0" normalizeH="0" noProof="0" dirty="0">
                <a:ln>
                  <a:noFill/>
                </a:ln>
                <a:effectLst/>
                <a:uLnTx/>
                <a:uFillTx/>
                <a:latin typeface="Candara" panose="020E0502030303020204" pitchFamily="34" charset="0"/>
                <a:cs typeface="Avenir Light"/>
              </a:rPr>
              <a:t> Hanks Castaway style</a:t>
            </a:r>
            <a:endParaRPr kumimoji="0" lang="en-US" sz="2200" b="1" i="0" u="none" strike="noStrike" kern="1200" cap="none" spc="0" normalizeH="0" baseline="0" noProof="0" dirty="0">
              <a:ln>
                <a:noFill/>
              </a:ln>
              <a:effectLst/>
              <a:uLnTx/>
              <a:uFillTx/>
              <a:latin typeface="Candara" panose="020E0502030303020204" pitchFamily="34" charset="0"/>
              <a:cs typeface="Avenir Light"/>
            </a:endParaRPr>
          </a:p>
        </p:txBody>
      </p:sp>
      <p:sp>
        <p:nvSpPr>
          <p:cNvPr id="15" name="TextBox 14"/>
          <p:cNvSpPr txBox="1"/>
          <p:nvPr/>
        </p:nvSpPr>
        <p:spPr>
          <a:xfrm>
            <a:off x="6566264" y="5193515"/>
            <a:ext cx="2647404" cy="135421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uLnTx/>
                <a:uFillTx/>
                <a:latin typeface="Candara" panose="020E0502030303020204" pitchFamily="34" charset="0"/>
                <a:cs typeface="Avenir Light"/>
              </a:rPr>
              <a: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uLnTx/>
                <a:uFillTx/>
                <a:latin typeface="Candara" panose="020E0502030303020204" pitchFamily="34" charset="0"/>
                <a:cs typeface="Avenir Light"/>
              </a:rPr>
              <a:t>Considering my Options - </a:t>
            </a:r>
            <a:r>
              <a:rPr lang="en-US" sz="2200" b="1" dirty="0">
                <a:latin typeface="Candara" panose="020E0502030303020204" pitchFamily="34" charset="0"/>
                <a:cs typeface="Avenir Light"/>
              </a:rPr>
              <a:t>w</a:t>
            </a:r>
            <a:r>
              <a:rPr kumimoji="0" lang="en-US" sz="2200" b="1" i="0" u="none" strike="noStrike" kern="1200" cap="none" spc="0" normalizeH="0" baseline="0" noProof="0" dirty="0">
                <a:ln>
                  <a:noFill/>
                </a:ln>
                <a:effectLst/>
                <a:uLnTx/>
                <a:uFillTx/>
                <a:latin typeface="Candara" panose="020E0502030303020204" pitchFamily="34" charset="0"/>
                <a:cs typeface="Avenir Light"/>
              </a:rPr>
              <a:t>here Can I Order a </a:t>
            </a:r>
            <a:r>
              <a:rPr kumimoji="0" lang="en-US" sz="2200" b="1" i="0" u="none" strike="noStrike" kern="1200" cap="none" spc="0" normalizeH="0" baseline="0" noProof="0" dirty="0" err="1">
                <a:ln>
                  <a:noFill/>
                </a:ln>
                <a:effectLst/>
                <a:uLnTx/>
                <a:uFillTx/>
                <a:latin typeface="Candara" panose="020E0502030303020204" pitchFamily="34" charset="0"/>
                <a:cs typeface="Avenir Light"/>
              </a:rPr>
              <a:t>Flowbee</a:t>
            </a:r>
            <a:r>
              <a:rPr kumimoji="0" lang="en-US" sz="2200" b="1" i="0" u="none" strike="noStrike" kern="1200" cap="none" spc="0" normalizeH="0" baseline="0" noProof="0" dirty="0">
                <a:ln>
                  <a:noFill/>
                </a:ln>
                <a:effectLst/>
                <a:uLnTx/>
                <a:uFillTx/>
                <a:latin typeface="Candara" panose="020E0502030303020204" pitchFamily="34" charset="0"/>
                <a:cs typeface="Avenir Light"/>
              </a:rPr>
              <a:t>?</a:t>
            </a:r>
          </a:p>
        </p:txBody>
      </p:sp>
      <p:sp>
        <p:nvSpPr>
          <p:cNvPr id="21" name="TextBox 20"/>
          <p:cNvSpPr txBox="1"/>
          <p:nvPr/>
        </p:nvSpPr>
        <p:spPr>
          <a:xfrm>
            <a:off x="9637050" y="5277030"/>
            <a:ext cx="2299490" cy="135421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uLnTx/>
                <a:uFillTx/>
                <a:latin typeface="Candara" panose="020E0502030303020204" pitchFamily="34" charset="0"/>
                <a:cs typeface="Avenir Light"/>
              </a:rPr>
              <a:t>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uLnTx/>
                <a:uFillTx/>
                <a:latin typeface="Candara" panose="020E0502030303020204" pitchFamily="34" charset="0"/>
                <a:cs typeface="Avenir Light"/>
              </a:rPr>
              <a:t>Shaved 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uLnTx/>
                <a:uFillTx/>
                <a:latin typeface="Candara" panose="020E0502030303020204" pitchFamily="34" charset="0"/>
                <a:cs typeface="Avenir Light"/>
              </a:rPr>
              <a:t>Tom Hanks SNL Short</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69590" y="1669330"/>
            <a:ext cx="3573535" cy="2804034"/>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6412" y="1558834"/>
            <a:ext cx="2328669" cy="3500664"/>
          </a:xfrm>
          <a:prstGeom prst="rect">
            <a:avLst/>
          </a:prstGeom>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val="0"/>
              </a:ext>
            </a:extLst>
          </a:blip>
          <a:srcRect l="37885" t="2405" r="23933" b="34904"/>
          <a:stretch/>
        </p:blipFill>
        <p:spPr>
          <a:xfrm>
            <a:off x="9422456" y="1966186"/>
            <a:ext cx="2514084" cy="2525486"/>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743413" y="2451559"/>
            <a:ext cx="3304114" cy="2200540"/>
          </a:xfrm>
          <a:prstGeom prst="rect">
            <a:avLst/>
          </a:prstGeom>
        </p:spPr>
      </p:pic>
    </p:spTree>
    <p:extLst>
      <p:ext uri="{BB962C8B-B14F-4D97-AF65-F5344CB8AC3E}">
        <p14:creationId xmlns:p14="http://schemas.microsoft.com/office/powerpoint/2010/main" val="2460841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9113"/>
            <a:ext cx="10515600" cy="1325563"/>
          </a:xfrm>
        </p:spPr>
        <p:txBody>
          <a:bodyPr/>
          <a:lstStyle/>
          <a:p>
            <a:r>
              <a:rPr lang="en-US" dirty="0">
                <a:latin typeface="Candara" panose="020E0502030303020204" pitchFamily="34" charset="0"/>
              </a:rPr>
              <a:t>Webinar Materials &amp; Resources</a:t>
            </a:r>
          </a:p>
        </p:txBody>
      </p:sp>
      <p:sp>
        <p:nvSpPr>
          <p:cNvPr id="5" name="Content Placeholder 4"/>
          <p:cNvSpPr>
            <a:spLocks noGrp="1"/>
          </p:cNvSpPr>
          <p:nvPr>
            <p:ph idx="1"/>
          </p:nvPr>
        </p:nvSpPr>
        <p:spPr>
          <a:xfrm>
            <a:off x="838200" y="1419897"/>
            <a:ext cx="10515600" cy="4351338"/>
          </a:xfrm>
        </p:spPr>
        <p:txBody>
          <a:bodyPr>
            <a:noAutofit/>
          </a:bodyPr>
          <a:lstStyle/>
          <a:p>
            <a:pPr lvl="0"/>
            <a:r>
              <a:rPr lang="en-US" sz="2400" dirty="0">
                <a:solidFill>
                  <a:srgbClr val="190E01"/>
                </a:solidFill>
                <a:latin typeface="Candara" panose="020E0502030303020204" pitchFamily="34" charset="0"/>
              </a:rPr>
              <a:t>Webinar materials were emailed to all registered participants</a:t>
            </a:r>
          </a:p>
          <a:p>
            <a:pPr lvl="0"/>
            <a:r>
              <a:rPr lang="en-US" sz="2400" dirty="0">
                <a:solidFill>
                  <a:srgbClr val="190E01"/>
                </a:solidFill>
                <a:latin typeface="Candara" panose="020E0502030303020204" pitchFamily="34" charset="0"/>
              </a:rPr>
              <a:t>Resources can be found on the San Diego Housing Federation COVID 19 Webpage:		</a:t>
            </a:r>
            <a:r>
              <a:rPr lang="en-US" sz="2400" b="1" dirty="0">
                <a:solidFill>
                  <a:srgbClr val="190E01"/>
                </a:solidFill>
                <a:latin typeface="Candara" panose="020E0502030303020204" pitchFamily="34" charset="0"/>
                <a:hlinkClick r:id="rId3"/>
              </a:rPr>
              <a:t>www.housingsandiego.org</a:t>
            </a:r>
            <a:endParaRPr lang="en-US" sz="2400" b="1" dirty="0">
              <a:solidFill>
                <a:srgbClr val="190E01"/>
              </a:solidFill>
              <a:latin typeface="Candara" panose="020E0502030303020204" pitchFamily="34" charset="0"/>
            </a:endParaRPr>
          </a:p>
          <a:p>
            <a:pPr lvl="0"/>
            <a:endParaRPr lang="en-US" sz="2400" dirty="0">
              <a:solidFill>
                <a:srgbClr val="190E01"/>
              </a:solidFill>
              <a:latin typeface="Candara" panose="020E0502030303020204" pitchFamily="34" charset="0"/>
            </a:endParaRPr>
          </a:p>
        </p:txBody>
      </p:sp>
      <p:sp>
        <p:nvSpPr>
          <p:cNvPr id="3" name="Slide Number Placeholder 2"/>
          <p:cNvSpPr>
            <a:spLocks noGrp="1"/>
          </p:cNvSpPr>
          <p:nvPr>
            <p:ph type="sldNum" sz="quarter" idx="12"/>
          </p:nvPr>
        </p:nvSpPr>
        <p:spPr>
          <a:prstGeom prst="rect">
            <a:avLst/>
          </a:prstGeom>
        </p:spPr>
        <p:txBody>
          <a:bodyPr/>
          <a:lstStyle/>
          <a:p>
            <a:fld id="{CFBA6597-D7DA-DC49-90B6-6291F05CD5D3}" type="slidenum">
              <a:rPr lang="en-US" smtClean="0">
                <a:solidFill>
                  <a:srgbClr val="808080">
                    <a:lumMod val="60000"/>
                    <a:lumOff val="40000"/>
                  </a:srgbClr>
                </a:solidFill>
              </a:rPr>
              <a:pPr/>
              <a:t>8</a:t>
            </a:fld>
            <a:endParaRPr lang="en-US" dirty="0">
              <a:solidFill>
                <a:srgbClr val="808080">
                  <a:lumMod val="60000"/>
                  <a:lumOff val="40000"/>
                </a:srgbClr>
              </a:solidFill>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r="12241" b="46549"/>
          <a:stretch/>
        </p:blipFill>
        <p:spPr>
          <a:xfrm>
            <a:off x="1701914" y="2745461"/>
            <a:ext cx="7806651" cy="2358446"/>
          </a:xfrm>
          <a:prstGeom prst="rect">
            <a:avLst/>
          </a:prstGeom>
        </p:spPr>
      </p:pic>
      <p:pic>
        <p:nvPicPr>
          <p:cNvPr id="10" name="Picture 9">
            <a:extLst>
              <a:ext uri="{FF2B5EF4-FFF2-40B4-BE49-F238E27FC236}">
                <a16:creationId xmlns:a16="http://schemas.microsoft.com/office/drawing/2014/main" id="{5E53308F-9BE6-44CC-8669-9370945842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1392" y="6055125"/>
            <a:ext cx="1827495" cy="628963"/>
          </a:xfrm>
          <a:prstGeom prst="rect">
            <a:avLst/>
          </a:prstGeom>
        </p:spPr>
      </p:pic>
      <p:pic>
        <p:nvPicPr>
          <p:cNvPr id="11" name="Picture 10">
            <a:extLst>
              <a:ext uri="{FF2B5EF4-FFF2-40B4-BE49-F238E27FC236}">
                <a16:creationId xmlns:a16="http://schemas.microsoft.com/office/drawing/2014/main" id="{31426419-D0D8-4A4D-8237-D47C701D6EB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43000" y="5991065"/>
            <a:ext cx="1488401" cy="754426"/>
          </a:xfrm>
          <a:prstGeom prst="rect">
            <a:avLst/>
          </a:prstGeom>
        </p:spPr>
      </p:pic>
      <p:pic>
        <p:nvPicPr>
          <p:cNvPr id="16" name="Picture 15">
            <a:extLst>
              <a:ext uri="{FF2B5EF4-FFF2-40B4-BE49-F238E27FC236}">
                <a16:creationId xmlns:a16="http://schemas.microsoft.com/office/drawing/2014/main" id="{CB73236A-A46E-4A30-9ADF-250FB831AD2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020141" y="6052468"/>
            <a:ext cx="1534905" cy="631620"/>
          </a:xfrm>
          <a:prstGeom prst="rect">
            <a:avLst/>
          </a:prstGeom>
        </p:spPr>
      </p:pic>
      <p:pic>
        <p:nvPicPr>
          <p:cNvPr id="17" name="Picture 16">
            <a:extLst>
              <a:ext uri="{FF2B5EF4-FFF2-40B4-BE49-F238E27FC236}">
                <a16:creationId xmlns:a16="http://schemas.microsoft.com/office/drawing/2014/main" id="{B43D6A44-203D-429B-9A79-6B2FF2E2588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343786" y="6052468"/>
            <a:ext cx="1644938" cy="631620"/>
          </a:xfrm>
          <a:prstGeom prst="rect">
            <a:avLst/>
          </a:prstGeom>
        </p:spPr>
      </p:pic>
    </p:spTree>
    <p:extLst>
      <p:ext uri="{BB962C8B-B14F-4D97-AF65-F5344CB8AC3E}">
        <p14:creationId xmlns:p14="http://schemas.microsoft.com/office/powerpoint/2010/main" val="1707247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74850" y="469365"/>
            <a:ext cx="8229600" cy="776727"/>
          </a:xfrm>
          <a:prstGeom prst="rect">
            <a:avLst/>
          </a:prstGeom>
        </p:spPr>
        <p:txBody>
          <a:bodyPr/>
          <a:lstStyle>
            <a:lvl1pPr algn="l" defTabSz="457200" rtl="0" eaLnBrk="1" latinLnBrk="0" hangingPunct="1">
              <a:spcBef>
                <a:spcPct val="0"/>
              </a:spcBef>
              <a:buNone/>
              <a:defRPr sz="3600" kern="1200">
                <a:solidFill>
                  <a:srgbClr val="1A9FAF"/>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1A9FAF"/>
                </a:solidFill>
                <a:effectLst/>
                <a:uLnTx/>
                <a:uFillTx/>
                <a:latin typeface="Trebuchet MS"/>
                <a:ea typeface="+mj-ea"/>
                <a:cs typeface="Arial"/>
              </a:rPr>
              <a:t>Domestic Violence &amp; Covid-19</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850" y="1841500"/>
            <a:ext cx="7975600"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43A1C1DC-1355-4124-A542-F1B144C8C059}"/>
              </a:ext>
            </a:extLst>
          </p:cNvPr>
          <p:cNvSpPr txBox="1"/>
          <p:nvPr/>
        </p:nvSpPr>
        <p:spPr>
          <a:xfrm>
            <a:off x="2101851" y="6116185"/>
            <a:ext cx="797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Analicia McKee, Director, Shelter &amp; Supportive Services</a:t>
            </a:r>
          </a:p>
        </p:txBody>
      </p:sp>
    </p:spTree>
    <p:extLst>
      <p:ext uri="{BB962C8B-B14F-4D97-AF65-F5344CB8AC3E}">
        <p14:creationId xmlns:p14="http://schemas.microsoft.com/office/powerpoint/2010/main" val="3166436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8.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Office Theme">
  <a:themeElements>
    <a:clrScheme name="SBCScolorThemes">
      <a:dk1>
        <a:sysClr val="windowText" lastClr="000000"/>
      </a:dk1>
      <a:lt1>
        <a:sysClr val="window" lastClr="FFFFFF"/>
      </a:lt1>
      <a:dk2>
        <a:srgbClr val="707372"/>
      </a:dk2>
      <a:lt2>
        <a:srgbClr val="EEECE1"/>
      </a:lt2>
      <a:accent1>
        <a:srgbClr val="008C95"/>
      </a:accent1>
      <a:accent2>
        <a:srgbClr val="78BE20"/>
      </a:accent2>
      <a:accent3>
        <a:srgbClr val="707372"/>
      </a:accent3>
      <a:accent4>
        <a:srgbClr val="CCCC33"/>
      </a:accent4>
      <a:accent5>
        <a:srgbClr val="426DA9"/>
      </a:accent5>
      <a:accent6>
        <a:srgbClr val="7A4183"/>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SketchyVTI">
  <a:themeElements>
    <a:clrScheme name="AnalogousFromDarkSeedLeftStep">
      <a:dk1>
        <a:srgbClr val="000000"/>
      </a:dk1>
      <a:lt1>
        <a:srgbClr val="FFFFFF"/>
      </a:lt1>
      <a:dk2>
        <a:srgbClr val="223B2F"/>
      </a:dk2>
      <a:lt2>
        <a:srgbClr val="E8E2E3"/>
      </a:lt2>
      <a:accent1>
        <a:srgbClr val="42B19F"/>
      </a:accent1>
      <a:accent2>
        <a:srgbClr val="38B46C"/>
      </a:accent2>
      <a:accent3>
        <a:srgbClr val="44B644"/>
      </a:accent3>
      <a:accent4>
        <a:srgbClr val="6AB037"/>
      </a:accent4>
      <a:accent5>
        <a:srgbClr val="97A93F"/>
      </a:accent5>
      <a:accent6>
        <a:srgbClr val="B49538"/>
      </a:accent6>
      <a:hlink>
        <a:srgbClr val="6B8A2E"/>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SketchyVTI">
  <a:themeElements>
    <a:clrScheme name="AnalogousFromDarkSeedLeftStep">
      <a:dk1>
        <a:srgbClr val="000000"/>
      </a:dk1>
      <a:lt1>
        <a:srgbClr val="FFFFFF"/>
      </a:lt1>
      <a:dk2>
        <a:srgbClr val="223B2F"/>
      </a:dk2>
      <a:lt2>
        <a:srgbClr val="E8E2E3"/>
      </a:lt2>
      <a:accent1>
        <a:srgbClr val="42B19F"/>
      </a:accent1>
      <a:accent2>
        <a:srgbClr val="38B46C"/>
      </a:accent2>
      <a:accent3>
        <a:srgbClr val="44B644"/>
      </a:accent3>
      <a:accent4>
        <a:srgbClr val="6AB037"/>
      </a:accent4>
      <a:accent5>
        <a:srgbClr val="97A93F"/>
      </a:accent5>
      <a:accent6>
        <a:srgbClr val="B49538"/>
      </a:accent6>
      <a:hlink>
        <a:srgbClr val="6B8A2E"/>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ame">
  <a:themeElements>
    <a:clrScheme name="CSH_BrandColors">
      <a:dk1>
        <a:srgbClr val="F8971D"/>
      </a:dk1>
      <a:lt1>
        <a:srgbClr val="FFFFFF"/>
      </a:lt1>
      <a:dk2>
        <a:srgbClr val="C60C46"/>
      </a:dk2>
      <a:lt2>
        <a:srgbClr val="9FA1A4"/>
      </a:lt2>
      <a:accent1>
        <a:srgbClr val="F8971D"/>
      </a:accent1>
      <a:accent2>
        <a:srgbClr val="F8971D"/>
      </a:accent2>
      <a:accent3>
        <a:srgbClr val="0081C6"/>
      </a:accent3>
      <a:accent4>
        <a:srgbClr val="8DC63F"/>
      </a:accent4>
      <a:accent5>
        <a:srgbClr val="6C207E"/>
      </a:accent5>
      <a:accent6>
        <a:srgbClr val="9FA1A4"/>
      </a:accent6>
      <a:hlink>
        <a:srgbClr val="0081C6"/>
      </a:hlink>
      <a:folHlink>
        <a:srgbClr val="6C207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CSH_Sample Slides" id="{ECB07F8D-A432-4ED9-A189-2507BADF5D54}" vid="{72D0F974-D705-407F-A8DE-B5062756D11B}"/>
    </a:ext>
  </a:extLst>
</a:theme>
</file>

<file path=ppt/theme/theme3.xml><?xml version="1.0" encoding="utf-8"?>
<a:theme xmlns:a="http://schemas.openxmlformats.org/drawingml/2006/main" name="3_Frame">
  <a:themeElements>
    <a:clrScheme name="CSH_BrandColors">
      <a:dk1>
        <a:srgbClr val="F8971D"/>
      </a:dk1>
      <a:lt1>
        <a:srgbClr val="FFFFFF"/>
      </a:lt1>
      <a:dk2>
        <a:srgbClr val="C60C46"/>
      </a:dk2>
      <a:lt2>
        <a:srgbClr val="9FA1A4"/>
      </a:lt2>
      <a:accent1>
        <a:srgbClr val="F8971D"/>
      </a:accent1>
      <a:accent2>
        <a:srgbClr val="F8971D"/>
      </a:accent2>
      <a:accent3>
        <a:srgbClr val="0081C6"/>
      </a:accent3>
      <a:accent4>
        <a:srgbClr val="8DC63F"/>
      </a:accent4>
      <a:accent5>
        <a:srgbClr val="6C207E"/>
      </a:accent5>
      <a:accent6>
        <a:srgbClr val="9FA1A4"/>
      </a:accent6>
      <a:hlink>
        <a:srgbClr val="0081C6"/>
      </a:hlink>
      <a:folHlink>
        <a:srgbClr val="6C207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OMA Orientation 2018" id="{2686F844-3657-4798-911A-729F089FAD30}" vid="{CAED0A45-FF1C-4E80-9C06-C61E20CD1CB1}"/>
    </a:ext>
  </a:extLst>
</a:theme>
</file>

<file path=ppt/theme/theme4.xml><?xml version="1.0" encoding="utf-8"?>
<a:theme xmlns:a="http://schemas.openxmlformats.org/drawingml/2006/main" name="1_Frame">
  <a:themeElements>
    <a:clrScheme name="CSH_BrandColors">
      <a:dk1>
        <a:srgbClr val="F8971D"/>
      </a:dk1>
      <a:lt1>
        <a:srgbClr val="FFFFFF"/>
      </a:lt1>
      <a:dk2>
        <a:srgbClr val="C60C46"/>
      </a:dk2>
      <a:lt2>
        <a:srgbClr val="9FA1A4"/>
      </a:lt2>
      <a:accent1>
        <a:srgbClr val="F8971D"/>
      </a:accent1>
      <a:accent2>
        <a:srgbClr val="F8971D"/>
      </a:accent2>
      <a:accent3>
        <a:srgbClr val="0081C6"/>
      </a:accent3>
      <a:accent4>
        <a:srgbClr val="8DC63F"/>
      </a:accent4>
      <a:accent5>
        <a:srgbClr val="6C207E"/>
      </a:accent5>
      <a:accent6>
        <a:srgbClr val="9FA1A4"/>
      </a:accent6>
      <a:hlink>
        <a:srgbClr val="0081C6"/>
      </a:hlink>
      <a:folHlink>
        <a:srgbClr val="6C207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CSH_Sample Slides" id="{ECB07F8D-A432-4ED9-A189-2507BADF5D54}" vid="{72D0F974-D705-407F-A8DE-B5062756D11B}"/>
    </a:ext>
  </a:extLst>
</a:theme>
</file>

<file path=ppt/theme/theme5.xml><?xml version="1.0" encoding="utf-8"?>
<a:theme xmlns:a="http://schemas.openxmlformats.org/drawingml/2006/main" name="4_Frame">
  <a:themeElements>
    <a:clrScheme name="CSH_BrandColors">
      <a:dk1>
        <a:srgbClr val="F8971D"/>
      </a:dk1>
      <a:lt1>
        <a:srgbClr val="FFFFFF"/>
      </a:lt1>
      <a:dk2>
        <a:srgbClr val="C60C46"/>
      </a:dk2>
      <a:lt2>
        <a:srgbClr val="9FA1A4"/>
      </a:lt2>
      <a:accent1>
        <a:srgbClr val="F8971D"/>
      </a:accent1>
      <a:accent2>
        <a:srgbClr val="F8971D"/>
      </a:accent2>
      <a:accent3>
        <a:srgbClr val="0081C6"/>
      </a:accent3>
      <a:accent4>
        <a:srgbClr val="8DC63F"/>
      </a:accent4>
      <a:accent5>
        <a:srgbClr val="6C207E"/>
      </a:accent5>
      <a:accent6>
        <a:srgbClr val="9FA1A4"/>
      </a:accent6>
      <a:hlink>
        <a:srgbClr val="0081C6"/>
      </a:hlink>
      <a:folHlink>
        <a:srgbClr val="6C207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OMA Orientation 2018" id="{2686F844-3657-4798-911A-729F089FAD30}" vid="{CAED0A45-FF1C-4E80-9C06-C61E20CD1CB1}"/>
    </a:ext>
  </a:extLst>
</a:theme>
</file>

<file path=ppt/theme/theme6.xml><?xml version="1.0" encoding="utf-8"?>
<a:theme xmlns:a="http://schemas.openxmlformats.org/drawingml/2006/main" name="2_Frame">
  <a:themeElements>
    <a:clrScheme name="CSH_BrandColors">
      <a:dk1>
        <a:srgbClr val="000000"/>
      </a:dk1>
      <a:lt1>
        <a:srgbClr val="FFFFFF"/>
      </a:lt1>
      <a:dk2>
        <a:srgbClr val="000000"/>
      </a:dk2>
      <a:lt2>
        <a:srgbClr val="EEB111"/>
      </a:lt2>
      <a:accent1>
        <a:srgbClr val="F8971D"/>
      </a:accent1>
      <a:accent2>
        <a:srgbClr val="A6093D"/>
      </a:accent2>
      <a:accent3>
        <a:srgbClr val="0081C6"/>
      </a:accent3>
      <a:accent4>
        <a:srgbClr val="8DC63F"/>
      </a:accent4>
      <a:accent5>
        <a:srgbClr val="6C207E"/>
      </a:accent5>
      <a:accent6>
        <a:srgbClr val="9FA1A4"/>
      </a:accent6>
      <a:hlink>
        <a:srgbClr val="0081C6"/>
      </a:hlink>
      <a:folHlink>
        <a:srgbClr val="6C207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OMA Orientation 2018" id="{2686F844-3657-4798-911A-729F089FAD30}" vid="{BA9BFD00-397E-4ADA-BE2B-076957F7E572}"/>
    </a:ext>
  </a:extLst>
</a:theme>
</file>

<file path=ppt/theme/theme7.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9.xml><?xml version="1.0" encoding="utf-8"?>
<a:theme xmlns:a="http://schemas.openxmlformats.org/drawingml/2006/main" name="8_Office Theme">
  <a:themeElements>
    <a:clrScheme name="CSH">
      <a:dk1>
        <a:sysClr val="windowText" lastClr="000000"/>
      </a:dk1>
      <a:lt1>
        <a:srgbClr val="F2F2F2"/>
      </a:lt1>
      <a:dk2>
        <a:srgbClr val="44546A"/>
      </a:dk2>
      <a:lt2>
        <a:srgbClr val="F2F2F2"/>
      </a:lt2>
      <a:accent1>
        <a:srgbClr val="6C2080"/>
      </a:accent1>
      <a:accent2>
        <a:srgbClr val="8DC63F"/>
      </a:accent2>
      <a:accent3>
        <a:srgbClr val="9FA1A4"/>
      </a:accent3>
      <a:accent4>
        <a:srgbClr val="F8971D"/>
      </a:accent4>
      <a:accent5>
        <a:srgbClr val="0081C6"/>
      </a:accent5>
      <a:accent6>
        <a:srgbClr val="70AD47"/>
      </a:accent6>
      <a:hlink>
        <a:srgbClr val="0563C1"/>
      </a:hlink>
      <a:folHlink>
        <a:srgbClr val="C60C46"/>
      </a:folHlink>
    </a:clrScheme>
    <a:fontScheme name="CSH">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59820ed5-34b9-4e81-b665-9af0cb7aca20">
      <Terms xmlns="http://schemas.microsoft.com/office/infopath/2007/PartnerControls"/>
    </TaxKeywordTaxHTField>
    <Metadata xmlns="54d4364e-d4f5-453a-8346-d75cee499ae7" xsi:nil="true"/>
    <TaxCatchAll xmlns="59820ed5-34b9-4e81-b665-9af0cb7aca2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9A11FD646569439EE64E6FF1F5C52B" ma:contentTypeVersion="16" ma:contentTypeDescription="Create a new document." ma:contentTypeScope="" ma:versionID="313d5729f699430a35ef2d2f6c8e81ad">
  <xsd:schema xmlns:xsd="http://www.w3.org/2001/XMLSchema" xmlns:xs="http://www.w3.org/2001/XMLSchema" xmlns:p="http://schemas.microsoft.com/office/2006/metadata/properties" xmlns:ns2="54d4364e-d4f5-453a-8346-d75cee499ae7" xmlns:ns3="59820ed5-34b9-4e81-b665-9af0cb7aca20" targetNamespace="http://schemas.microsoft.com/office/2006/metadata/properties" ma:root="true" ma:fieldsID="d9ebe606a1ca0dc6fe46cfbecd5e6088" ns2:_="" ns3:_="">
    <xsd:import namespace="54d4364e-d4f5-453a-8346-d75cee499ae7"/>
    <xsd:import namespace="59820ed5-34b9-4e81-b665-9af0cb7aca20"/>
    <xsd:element name="properties">
      <xsd:complexType>
        <xsd:sequence>
          <xsd:element name="documentManagement">
            <xsd:complexType>
              <xsd:all>
                <xsd:element ref="ns2:Metadata" minOccurs="0"/>
                <xsd:element ref="ns3:TaxKeywordTaxHTField" minOccurs="0"/>
                <xsd:element ref="ns3:TaxCatchAll"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d4364e-d4f5-453a-8346-d75cee499ae7" elementFormDefault="qualified">
    <xsd:import namespace="http://schemas.microsoft.com/office/2006/documentManagement/types"/>
    <xsd:import namespace="http://schemas.microsoft.com/office/infopath/2007/PartnerControls"/>
    <xsd:element name="Metadata" ma:index="8" nillable="true" ma:displayName="Metadata" ma:internalName="Metadata">
      <xsd:simpleType>
        <xsd:restriction base="dms:Note">
          <xsd:maxLength value="255"/>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820ed5-34b9-4e81-b665-9af0cb7aca20" elementFormDefault="qualified">
    <xsd:import namespace="http://schemas.microsoft.com/office/2006/documentManagement/types"/>
    <xsd:import namespace="http://schemas.microsoft.com/office/infopath/2007/PartnerControls"/>
    <xsd:element name="TaxKeywordTaxHTField" ma:index="10" nillable="true" ma:taxonomy="true" ma:internalName="TaxKeywordTaxHTField" ma:taxonomyFieldName="TaxKeyword" ma:displayName="Enterprise Keywords" ma:fieldId="{23f27201-bee3-471e-b2e7-b64fd8b7ca38}" ma:taxonomyMulti="true" ma:sspId="447ce960-2eed-402e-805c-21ba1457341e"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hidden="true" ma:list="{4098d8d9-a245-4fe6-8af0-2a91f0ad04ab}" ma:internalName="TaxCatchAll" ma:showField="CatchAllData" ma:web="59820ed5-34b9-4e81-b665-9af0cb7aca20">
      <xsd:complexType>
        <xsd:complexContent>
          <xsd:extension base="dms:MultiChoiceLookup">
            <xsd:sequence>
              <xsd:element name="Value" type="dms:Lookup" maxOccurs="unbounded" minOccurs="0" nillable="true"/>
            </xsd:sequence>
          </xsd:extension>
        </xsd:complexContent>
      </xsd:complex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434D78-489C-4F08-B6CA-4CD240D897AC}">
  <ds:schemaRefs>
    <ds:schemaRef ds:uri="59820ed5-34b9-4e81-b665-9af0cb7aca20"/>
    <ds:schemaRef ds:uri="http://purl.org/dc/elements/1.1/"/>
    <ds:schemaRef ds:uri="54d4364e-d4f5-453a-8346-d75cee499ae7"/>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C256C85B-AE2A-4160-900A-A3336996D70D}">
  <ds:schemaRefs>
    <ds:schemaRef ds:uri="http://schemas.microsoft.com/sharepoint/v3/contenttype/forms"/>
  </ds:schemaRefs>
</ds:datastoreItem>
</file>

<file path=customXml/itemProps3.xml><?xml version="1.0" encoding="utf-8"?>
<ds:datastoreItem xmlns:ds="http://schemas.openxmlformats.org/officeDocument/2006/customXml" ds:itemID="{80A29CDD-7DDF-48E4-A95E-9798DC5A34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d4364e-d4f5-453a-8346-d75cee499ae7"/>
    <ds:schemaRef ds:uri="59820ed5-34b9-4e81-b665-9af0cb7aca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5666</TotalTime>
  <Words>1781</Words>
  <Application>Microsoft Office PowerPoint</Application>
  <PresentationFormat>Widescreen</PresentationFormat>
  <Paragraphs>335</Paragraphs>
  <Slides>53</Slides>
  <Notes>28</Notes>
  <HiddenSlides>0</HiddenSlides>
  <MMClips>0</MMClips>
  <ScaleCrop>false</ScaleCrop>
  <HeadingPairs>
    <vt:vector size="6" baseType="variant">
      <vt:variant>
        <vt:lpstr>Fonts Used</vt:lpstr>
      </vt:variant>
      <vt:variant>
        <vt:i4>18</vt:i4>
      </vt:variant>
      <vt:variant>
        <vt:lpstr>Theme</vt:lpstr>
      </vt:variant>
      <vt:variant>
        <vt:i4>12</vt:i4>
      </vt:variant>
      <vt:variant>
        <vt:lpstr>Slide Titles</vt:lpstr>
      </vt:variant>
      <vt:variant>
        <vt:i4>53</vt:i4>
      </vt:variant>
    </vt:vector>
  </HeadingPairs>
  <TitlesOfParts>
    <vt:vector size="83" baseType="lpstr">
      <vt:lpstr>Arial</vt:lpstr>
      <vt:lpstr>Avenir Light</vt:lpstr>
      <vt:lpstr>Calibri</vt:lpstr>
      <vt:lpstr>Calibri Light</vt:lpstr>
      <vt:lpstr>Candara</vt:lpstr>
      <vt:lpstr>Century Gothic</vt:lpstr>
      <vt:lpstr>Century Schoolbook</vt:lpstr>
      <vt:lpstr>Courier New</vt:lpstr>
      <vt:lpstr>Linux Libertine</vt:lpstr>
      <vt:lpstr>Linux Libertine Bold</vt:lpstr>
      <vt:lpstr>Linux Libertine Capitals</vt:lpstr>
      <vt:lpstr>Times</vt:lpstr>
      <vt:lpstr>Trebuchet MS</vt:lpstr>
      <vt:lpstr>Tw Cen MT</vt:lpstr>
      <vt:lpstr>Tw Cen MT Condensed</vt:lpstr>
      <vt:lpstr>Wingdings</vt:lpstr>
      <vt:lpstr>Wingdings 2</vt:lpstr>
      <vt:lpstr>Wingdings 3</vt:lpstr>
      <vt:lpstr>Office Theme</vt:lpstr>
      <vt:lpstr>Frame</vt:lpstr>
      <vt:lpstr>3_Frame</vt:lpstr>
      <vt:lpstr>1_Frame</vt:lpstr>
      <vt:lpstr>4_Frame</vt:lpstr>
      <vt:lpstr>2_Frame</vt:lpstr>
      <vt:lpstr>5_Office Theme</vt:lpstr>
      <vt:lpstr>Integral</vt:lpstr>
      <vt:lpstr>8_Office Theme</vt:lpstr>
      <vt:lpstr>3_Office Theme</vt:lpstr>
      <vt:lpstr>SketchyVTI</vt:lpstr>
      <vt:lpstr>1_SketchyVTI</vt:lpstr>
      <vt:lpstr>Session Starting Shortly!</vt:lpstr>
      <vt:lpstr>COVID-19 Affordable &amp; Supportive Housing Sharing  and Information Webinar  Session #4 May 13, 2020</vt:lpstr>
      <vt:lpstr>Agenda</vt:lpstr>
      <vt:lpstr>Welcome!</vt:lpstr>
      <vt:lpstr>PowerPoint Presentation</vt:lpstr>
      <vt:lpstr>Poll #1  </vt:lpstr>
      <vt:lpstr>WebEx Test Poll – What COVID-19 Stage of Hair are you at?</vt:lpstr>
      <vt:lpstr>Webinar Materials &amp; Resources</vt:lpstr>
      <vt:lpstr>PowerPoint Presentation</vt:lpstr>
      <vt:lpstr>PowerPoint Presentation</vt:lpstr>
      <vt:lpstr>PowerPoint Presentation</vt:lpstr>
      <vt:lpstr>Power and Control Wheel</vt:lpstr>
      <vt:lpstr>Cycle of Violence</vt:lpstr>
      <vt:lpstr>PowerPoint Presentation</vt:lpstr>
      <vt:lpstr>Safety Planning</vt:lpstr>
      <vt:lpstr>PowerPoint Presentation</vt:lpstr>
      <vt:lpstr>Domestic Violence Hotlines</vt:lpstr>
      <vt:lpstr>Domestic Violence During Covid-19</vt:lpstr>
      <vt:lpstr>Current Barriers Due to Covid-19</vt:lpstr>
      <vt:lpstr>Responding to the Needs of the Community</vt:lpstr>
      <vt:lpstr>Recognizing Signs of DV </vt:lpstr>
      <vt:lpstr>Recognizing Signs of  Child Abuse</vt:lpstr>
      <vt:lpstr>Suspected Child Abuse &amp; Covid-19</vt:lpstr>
      <vt:lpstr>Equality Wheel</vt:lpstr>
      <vt:lpstr>Follow us. Like us. Contact us.</vt:lpstr>
      <vt:lpstr>PowerPoint Presentation</vt:lpstr>
      <vt:lpstr>Providing services to families in housing</vt:lpstr>
      <vt:lpstr>Virtual Case Management</vt:lpstr>
      <vt:lpstr>Virtual Socialization &amp; Life Skills</vt:lpstr>
      <vt:lpstr>Supporting Parents &amp; Children’s needs</vt:lpstr>
      <vt:lpstr>Staff care</vt:lpstr>
      <vt:lpstr>PowerPoint Presentation</vt:lpstr>
      <vt:lpstr>Childcare Resources During COVID</vt:lpstr>
      <vt:lpstr>PowerPoint Presentation</vt:lpstr>
      <vt:lpstr>PowerPoint Presentation</vt:lpstr>
      <vt:lpstr>PowerPoint Presentation</vt:lpstr>
      <vt:lpstr>PowerPoint Presentation</vt:lpstr>
      <vt:lpstr>PowerPoint Presentation</vt:lpstr>
      <vt:lpstr>From Engagement to Co-Educator</vt:lpstr>
      <vt:lpstr>The COVID-19 Crisis</vt:lpstr>
      <vt:lpstr>Distance Learning</vt:lpstr>
      <vt:lpstr>EdTrust West Poll Results</vt:lpstr>
      <vt:lpstr>EdTrust West Poll Results</vt:lpstr>
      <vt:lpstr>Parent Panel</vt:lpstr>
      <vt:lpstr>Recommendations</vt:lpstr>
      <vt:lpstr>Resources</vt:lpstr>
      <vt:lpstr>Questions?</vt:lpstr>
      <vt:lpstr>Call to Action</vt:lpstr>
      <vt:lpstr>  Dr. Montgomery e-mail: amontgomery@powerfuled.org Phone: (916)276-1130   </vt:lpstr>
      <vt:lpstr>DISCUSSION</vt:lpstr>
      <vt:lpstr>DISCUSSION</vt:lpstr>
      <vt:lpstr>EVALUATION</vt:lpstr>
      <vt:lpstr>PowerPoint Presentation</vt:lpstr>
    </vt:vector>
  </TitlesOfParts>
  <Company>The County of San Diego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AH-SH COVID Webinar</dc:title>
  <dc:creator>Simonne Ruff</dc:creator>
  <cp:lastModifiedBy>Simonne Ruff</cp:lastModifiedBy>
  <cp:revision>233</cp:revision>
  <cp:lastPrinted>2019-11-12T05:25:10Z</cp:lastPrinted>
  <dcterms:created xsi:type="dcterms:W3CDTF">2018-07-20T23:16:34Z</dcterms:created>
  <dcterms:modified xsi:type="dcterms:W3CDTF">2020-05-13T16:33:14Z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0x010100E49A11FD646569439EE64E6FF1F5C52B</vt:lpwstr>
  </property>
  <property fmtid="{D5CDD505-2E9C-101B-9397-08002B2CF9AE}" pid="3" name="TaxKeyword">
    <vt:lpwstr/>
  </property>
</Properties>
</file>